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66" r:id="rId5"/>
    <p:sldId id="303" r:id="rId6"/>
    <p:sldId id="259" r:id="rId7"/>
    <p:sldId id="282" r:id="rId8"/>
    <p:sldId id="256" r:id="rId9"/>
    <p:sldId id="260" r:id="rId10"/>
    <p:sldId id="261" r:id="rId11"/>
    <p:sldId id="304" r:id="rId12"/>
    <p:sldId id="262" r:id="rId13"/>
    <p:sldId id="305" r:id="rId14"/>
    <p:sldId id="267" r:id="rId15"/>
    <p:sldId id="268" r:id="rId16"/>
    <p:sldId id="269" r:id="rId17"/>
    <p:sldId id="270" r:id="rId18"/>
    <p:sldId id="271" r:id="rId19"/>
    <p:sldId id="265" r:id="rId20"/>
    <p:sldId id="272" r:id="rId21"/>
    <p:sldId id="273" r:id="rId22"/>
    <p:sldId id="274" r:id="rId23"/>
    <p:sldId id="264" r:id="rId24"/>
    <p:sldId id="285" r:id="rId25"/>
    <p:sldId id="286" r:id="rId26"/>
    <p:sldId id="284" r:id="rId27"/>
    <p:sldId id="287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3" userDrawn="1">
          <p15:clr>
            <a:srgbClr val="A4A3A4"/>
          </p15:clr>
        </p15:guide>
        <p15:guide id="2" pos="375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a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93"/>
        <p:guide pos="375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40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12T13:44:41.284" idx="1">
    <p:pos x="10" y="10"/>
    <p:text/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1T23:20:3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2234.37 5335.03,'-15'0,"22"0,1 0,-1-15,-7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3284.5 2182.5,'8'0,"0"0,0 0,0 0,0 0,8 0,-8 0,24 0,-24 0,8 8,0-8,-8 0,0 0,0 0,0 8,0-8,0 0,0 0,0 0,0 0,0 0,0 8,0-8,0 0,0 0,0 0,0 0,0 0,0 8,0-8,0 0,0 0,0 0,0 0,0 0,-8 8,8-8,0 0,0 0,0 0,0 0,0 0,0 0,0 0,0 0,0 0,0 0,0 0,0 0,0 0,0 0,0 0,0 0,0 0,0 0,0 0,0 0,0 0,0 0,0 0,0 0,0 0,0 0,0 0,0 0,0 0,0 0,0 0,0 0,0 0,0 0,0 0,0 0,0 0,0 0,0 0,0 0,0 0,0 0,0 0,0 0,0 0,0 0,0 0,0 0,0 0,0 0,0 0,0 0,0 0,0 0,0 0,0 0,0 0,0 0,0 0,0 0,0 0,0 0,0 0,0 0,0-8,0 8,0 0,0 0,0 0,0 0,0 0,0 0,0 0,0 0,0 0,0 0,0 0,0 0,0 0,0-8,0 8,0 0,0 0,0 0,0 0,0 0,0 0,0 0,0 0,0 0,8 0,-8 0,8-8,-8 8,8 0,-8 0,0 0,0 0,0-8,0 8,0 0,0 0,0 0,0 0,0 0,0 0,0 0,0 0,0 0,0 0,0 0,0 0,0 0,0 0,0 0,0 0,0 0,0 0,0 0,0 0,0 0,0 0,0 0,0 0,0 0,0 0,0 0,0 0,0 0,0 0,0 8,0-8,0 0,0 0,8 8,-8-8,0 0,8 0,-8 0,0 0,-8 8,-8-8,16 8,-8 0,0-8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4000 1992,'-16'-8,"8"8,0 0,0 0,0 0,0 0,0 0,0 0,0 0,0 0,0 0,0 0,0 0,0 0,0 0,0 0,0 0,0-8,0 0,0 0,0 0,0 8,0-8,0 0,0 8,0-8,0 8,0-8,0 8,0-8,0 8,8-8,-8 8,0-8,0 8,8-8,-8 8,8-8,8-8,-8 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4688 1824,'48'-8,"0"0,0 8,0 0,-8-8,0 8,0-16,-24 8,-16 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4808 1704,'-40'56,"32"-32,0-8,0 8,0-16,0 8,8-8,0 0,16-8,-8 8,16-8,-8 8,0-8,0 0,-8 8,0 0,-8 8,-16 8,-8 8,-8 0,0 0,-8-8,16 0,0-16,16 0,16-8,8 0,16-8,8 0,-8 0,0-8,0 8,-8-8,-16 8,0-8,-8 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4752 1928,'0'64,"8"-32,0 8,0-8,0-8,8 0,-8-24,0 0,-8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5032 1704,'56'64,"-56"-48,0 8,-24 8,-8 0,0-8,0 0,8-16,8 0,16-32,24-8,8-24,0 0,8 0,-8 8,-16 8,0 8,-8 16,-24 32,0 0,0 8,8 8,-8-8,16 8,0 0,0 0,8 8,0 0,0-8,0 8,0 0,-8-8,0 0,0 0,-8-8,0-8,-8-8,0 0,0-8,8 0,-8 0,8-16,0 8,0 0,8 0,8 8,16 0,0 0,8 8,-8 0,8 8,-8 0,0 0,-8-8,0-8,0 0,-16-16,0 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5344 1832,'56'-56,"-24"32,-8-8,0 8,-8 0,-8 0,0 8,-8 0,0 8,-8 8,-8-8,-8 8,8 0,8 8,0 0,-8 0,16 8,0 16,0 0,0 16,16 8,-8 8,0-8,0 0,8-8,-8-8,-8-16,8-8,-16-16,-16-16,0-16,-8 8,-8-16,0 8,8 8,8 0,8 16,8 0,8 0,8 0,16 0,8 0,16-8,8-8,0 0,0 0,-8-16,-48 40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5760 1512,'-64'80,"48"-56,8 0,0-8,8-8,0 0,0 0,8-8,8 0,0 0,-8-8,0 0,0 8,0 0,-24 16,-8 0,-8 8,0 0,-8 0,0-8,8 8,8-8,0 0,8-8,8 8,8-8,0 0,0 0,8 0,8 0,8-8,-8 0,0 0,8 0,-8-8,8 0,-8 0,8 0,0 0,0-8,8 8,-8 0,0 0,0 8,-16 0,0 0,-8 8,-8 8,0 16,-16-8,8 0,-8 8,-8-8,32-24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5472 2024,'88'-24,"-48"16,-8 0,8 0,-8 8,0-8,-16 0,-8 0,-8 0,0 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5616 1920,'-8'64,"0"-24,8-8,-8 8,8-8,0-8,0-16,0-8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5712 2048,'80'112,"-64"-72,0 0,8-8,0 0,-8-16,-8-8,-8-8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5084.5 2190.5,'-8'0,"16"0,8 0,0 0,0 0,0 0,8 0,-8 0,0 0,0 0,0 0,0 0,0 0,-8 0,8 0,-8 0,-16 0,0 0,-8 0,0 0,-8-8,0 8,0 0,8 0,-8 0,16 0,-8 0,8 0,-8 0,8 0,16 0,0 0,8 0,-8 0,0 0,8 0,-8 0,0 0,0 0,0 0,0 0,0 0,0 0,-8 8,-8-8,8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2568 1736,'0'-8,"0"0,0 0,0 0,0 0,0 0,0-8,8-8,0 0,8 0,0 0,8 0,-8-8,8 16,-8-8,0 8,8-8,-8 8,0 0,0 0,0 0,0-8,0 16,-8-8,8 0,0 0,-8 0,8 8,-8-8,0 8,0-8,0 8,0 0,0 0,0 0,-8 0,8 0,-8 0,8 8,-8-8,0 0,0 0,8 8,-8-8,-8 8,-8 0,8 0,-8 0,8 0,0 0,-8 8,8-8,-8 8,8 0,0-8,8 8,-8-8,8 8,-8-8,8 8,8-8,8 0,-16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2992 1144,'-24'0,"24"8,8 8,0 0,0 0,0-8,0 8,0 0,8-8,-8 8,0-8,0 0,0 0,0 0,-8 0,-16-24,0 8,16 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2936 1128,'-56'32,"48"-16,-8-8,8 0,-8 0,0 0,8 0,-8 0,8 0,0 0,0 0,0 0,16-8,0 0,8-8,0 0,0 0,0 0,-16 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2984 1176,'8'0,"-8"8,8 0,0 0,-8 0,16 0,-8 0,0 0,8 0,0 0,-8 0,0 0,0 0,0 0,0-8,-8 8,0-8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1256 2784,'8'0,"0"0,0 0,0 0,8 0,0 0,-8 0,8 0,-8 0,8 0,-8 0,0 0,0 0,8 0,-8 0,0 0,8 0,-8 0,0 0,8 0,-8 0,8 0,-8 0,8 0,-8 0,8 0,-8 0,0 0,0 0,8 0,-8 0,0 0,0 0,0 0,0 8,0-8,8 0,-8 0,8 0,0 8,0-8,-8 0,8 0,-8 8,0-8,8 0,-8 0,0 0,0 0,8 0,-8 0,0 8,8-8,-8 0,0 0,8 8,-8-8,0 8,8-8,-8 0,0 0,8 8,-8-8,0 0,8 0,-8 8,0-8,8 0,-8 0,0 0,8 8,-8-8,8 0,0 0,-8 0,8 0,-8 0,0 0,8 0,-8 0,8 0,-8 0,0 0,8 0,-8 0,8 0,0 0,0 0,0-8,8 8,-8 0,0-8,0 8,0-8,0 8,0 0,0 0,0-8,-8 8,8 0,-8 0,8-8,-8 8,0 0,0 0,0 0,0-8,0 8,0 0,0 0,0 0,0 0,0 0,0 0,0 0,-8-8,0-8,0 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9368 2040,'0'-8,"-8"8,16 0,0 0,0 0,0 8,0-8,8 8,-8-8,0 0,8 8,-8-8,0 0,0 8,0-8,0 0,0 0,0 0,0 0,0 0,0 8,0-8,0 0,0 8,0-8,0 0,0 0,0 0,0 0,0 0,0 0,0 0,0 0,0 0,0 0,0 0,0 0,0 0,0 0,0 0,0 0,0 0,0 0,0 0,0 0,0 0,0 0,0 0,0 0,8 0,-8 0,0 0,0 0,0 0,0 0,0 0,0 0,0-8,0 8,8 0,-8 0,8 0,0-8,0 8,0 0,0 0,-8 0,8 0,0 0,-8 0,8 0,-8 0,0 0,8 0,-8 0,8 0,-8 0,0 0,8 0,0 0,-8 0,0 0,8 0,-8 0,0 0,0 0,0 0,0 0,8 0,-8 0,0 0,0 0,8 0,0 0,-8 0,0 0,-8-8,0 0,0 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11064 2208,'32'0,"-16"0,0 0,0 0,8 0,0 0,0 0,8 8,-8-8,8 8,8-8,-8 0,16 8,-8-8,8 0,0 0,0 0,0 0,0 8,0-8,0 0,-8 8,0-8,0 0,-8 0,0 0,0 8,0-8,-8 0,0 0,0 0,-16 0,8 0,-8 0,0 0,0 0,0 0,0 0,0 0,0 0,0 0,-32 0,24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9592 1344,'8'0,"0"0,0 0,0 0,8 0,0 0,8 0,0-8,0 8,0 0,8 0,8-8,-8 8,8 0,0 0,0 0,-8 0,0 0,8 0,-8 0,-8 8,8-8,0 0,0 0,0 0,0 0,0 0,0 0,-8 8,8-8,0 8,8 0,-8 0,8-8,0 8,-8-8,8 0,-8 0,8 0,0 0,0-8,-8 8,0 0,-8 0,-8 0,8 0,-8 0,0 8,0 0,0-8,0 0,0 8,0-8,8 0,-8 0,8 0,-8 0,8 0,-8 0,8 0,-16 0,8 0,0 0,-8 8,0-8,0 0,0 0,-16 0,-16 0,24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12936 968,'0'-24,"0"40,8 8,8 24,8 0,-8 8,8-8,-8 0,8-24,-8 0,0-24,8-8,-8-32,-16 40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13208 888,'-104'104,"80"-56,-8 0,0 0,0-8,0-8,0 0,8-16,0-16,24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4764.5 3430.5,'-8'0,"16"0,0 0,8 0,0 0,0 0,8 0,-8 0,0 0,8 0,-8 0,0 0,0 0,-8 0,8 0,0 0,-8 0,0 0,8 0,0 0,-8 0,8 0,0 0,0 0,0 0,0 8,0-8,0 0,8 8,-8-8,0 0,0 0,0 0,0 8,0-8,0 0,0 0,-8 0,8 0,0 0,-8 0,8 0,0 0,0 0,0 0,0 0,-8 0,8 0,0 0,0 0,0 0,-8 0,8 0,-8 0,8 0,-8 0,8 0,-8 0,8 0,-8 0,8 0,-8 0,8 0,-8 0,8-8,-8 8,8-8,-8 8,0 0,8-8,-8 8,8-8,0 8,-8-8,8 0,0 8,0-8,-8 8,0 0,0 0,0-8,0 8,-24 0,0 0,-16 0,32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12792 1104,'104'-24,"-56"24,-8 0,8 0,-8 8,-8 0,0 0,-32-8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13232 1120,'8'56,"-8"-40,8 0,0-8,0-8,0 0,8 0,0-8,0-16,0 8,-8-8,8 16,-8-8,0 8,0 8,0 0,-8 24,0 0,-16 8,-8-8,0 0,0-8,0-8,8 0,8 0,16-8,16 0,8-8,8 0,0-8,0-8,-8-8,-8-8,-24 40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13584 808,'16'64,"0"-32,-8 0,8-8,0-8,0 0,8-8,-8-8,0 0,-8 0,8-16,0 0,-8-8,0 8,8-8,-8 8,8 8,0 0,0 0,0 8,0 0,0 0,-8 0,0 16,-8 0,0 8,-24 8,0-8,0 0,0 0,0-8,8-8,8-8,0 0,16 0,8 0,8-8,0 0,0 0,0 0,-8 8,0 0,-24 16,-16 8,-8 0,32-24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13408 1328,'160'-72,"-96"56,0-8,0 8,-8 0,-16 0,0 8,-16 0,-8-8,-16 0,0 8,0-8,0 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13800 1000,'-8'72,"0"-16,-8 0,0 0,8 8,-8-8,16 0,0-16,0-16,0-16,8-8,-8-16,0 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13712 1344,'-152'40,"136"-24,0 0,16-8,0 0,8-8,-8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13832 1304,'88'56,"-64"-24,-8-8,0 8,0-8,0 8,8-8,-8-8,0-8,-16-8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14232 904,'72'-32,"-24"24,8 0,0-8,-8 16,-8-8,-8 0,-8 8,-16 0,0-8,-16 8,-24 8,32-8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14080 1072,'80'48,"-64"-32,0 0,-8-8,0-8,0 8,0-8,0 0,0-8,8-8,-8 0,0-8,0 8,0-8,0 8,8 0,0 0,8 0,8-8,8 8,8-8,0 8,8 8,-16 0,0 8,-16 0,0 0,-16 0,0 8,-8 0,0 8,0 0,0 8,-16 0,0 8,0 0,8-8,-8 8,0-16,0-8,16-8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14488 840,'0'88,"-8"-40,8-8,0 0,0-16,8 0,8-8,0-16,0-8,8-16,-24 24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6132.5 3286.5,'8'0,"-8"8,0 0,-8 16,8 0,-8 8,0 0,0 0,8 0,-8 8,8-8,0-8,0 8,0 0,0 0,0 0,8 0,0 0,0 8,0 0,0 8,0-8,0 8,8 0,0 0,-8 0,0 0,8 0,-8 8,0 0,8-8,0 16,0-8,0 0,0 0,0 0,0 0,8 0,0 8,0-8,0 8,-8-8,16 8,-8-8,0 0,0-8,0 0,8 0,0 0,0 0,8 0,0 8,-8-8,8 0,-8 0,0 0,8 0,0-8,0 8,0 8,8-8,-16 16,8-8,0 8,0-8,-8 8,8-8,0 8,0-16,0 8,0-8,8 0,-8 8,8 0,-8 8,-8-8,0 8,0 0,0-8,-8-8,8 0,0 0,-8 0,8-8,-8 0,0 0,0 0,-8 0,8 0,0 8,-8 0,0 0,8 0,-8 0,0 0,8 0,-8-8,8-8,-8 0,8-8,0 8,-8-8,8 8,8 8,-8-8,8 8,0 0,8 8,0 0,0 0,0 0,8 0,-8-8,0 0,8-16,-8 8,8-8,0 0,-8 0,8 8,0-8,0 8,0-8,8 8,-8-8,0 0,0 0,8 0,-8 0,8 0,-8 0,0-8,0 8,0 0,0 0,0 8,-8-8,8 8,-8 0,0 0,0 8,-8-8,8-8,-8 0,-8-8,8 0,-8-8,0 0,-8 0,8 0,-8 0,0-8,0 8,-8 0,8 0,0 0,-8 0,8 0,-8 0,8-8,-8 8,8-8,-8 0,0 0,8 0,-8 0,0 0,8 0,-8 0,8 0,-8 0,8 0,-8 0,0 0,0 0,0 0,0 0,0 0,0 0,-8-16,-16 0,-8 0,24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14600 928,'-64'64,"40"-24,-8 8,0-8,0-8,32-32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14280 1232,'120'0,"-80"0,0 8,0-8,-8 0,-8 8,-16-8,-8-8,0 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14360 1184,'96'128,"-72"-96,8 0,-8-16,0 0,-16-8,0 0,-8 0,0 0,-24 8,-8 8,-16-8,0 8,0-16,-16 0,16-8,0 0,8-16,24 8,8 0,8-8,8 0,24-8,8 0,8 0,0 0,16 0,0 8,8 0,0 0,0 0,0 0,-8-8,-64 24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15224 912,'-120'-8,"80"24,-8 8,8 0,0 0,16-8,0 8,8 0,8-8,8 8,-8 0,8 0,0 8,8-8,0 16,0-8,8 0,-8-8,0 0,0-8,0-8,0-8,-8-16,8-8,0-8,0-8,-8 0,8 8,0 0,0 8,8 0,8 8,0 0,8 8,8 0,8 0,8 0,-16 8,8 0,-8 0,-16 0,0 8,-8 0,0 0,-8 0,-8 8,0 8,0 0,-8 0,0 16,-8-8,0 8,8-8,0 0,0-8,-8 0,16-8,-16-8,8-8,8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15160 1216,'72'-8,"-56"8,0 8,0 0,-8 0,-8 8,0 8,-16-8,-16 8,-8 0,0-8,0-8,0 0,16-8,16 0,0 0,24 0,8-8,16 0,8 0,8 0,-8 0,-8 8,-40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15832 824,'-8'72,"-8"-16,0 8,-8 0,16 0,-8-8,8 0,8-24,0-8,0-8,8-16,8-16,0-16,-16 32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15808 976,'64'40,"-40"-16,8-8,-8 8,0-8,-8-8,-8 8,-8 0,0 0,-24 0,-8 8,0-8,8 0,0 0,8-8,8-8,0 0,8 8,8-8,16 8,-8 0,8 8,0-8,-16 8,8-8,-8 8,-8 0,0 0,-16 0,0 8,-8-8,8-8,0 0,0-8,16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16112 1288,'-8'56,"0"-32,8-16,-8 0,8-8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16120 1112,'0'16,"8"0,-8 0,0 0,0-16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16256 1208,'0'8,"0"8,0 0,0 8,0-8,-8 8,8-16,0 8,8-24,8-16,0 0,8 0,0 0,-8 8,0 0,-8 16,0-8,0 8,-8 8,0 8,8 8,-8 0,0 0,0 8,0-8,0-8,8 0,0-8,0-8,8 0,0-16,-16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10452.5 9238.5,'-8'0,"16"8,8-8,0 16,8-8,0 0,0 8,8-8,-8 8,0 0,8-8,-16 8,8-8,-16 0,0-8,0 8,0-8,-8 8,0 0,0 0,-8 8,0-8,-8 8,0 0,0 0,8 0,-8 0,0-8,-8-8,8 8,-16-8,0 0,8 0,0 0,0 0,16 8,-8-8,8 8,0-8,8 8,-8-8,0 0,8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16696 872,'-8'104,"-8"-40,0-8,8 8,-8-8,8-8,0-16,8-8,0-8,0-8,-8-24,8 8,-16-16,-8 8,0 8,-8 0,0 8,8 0,0 16,0 8,16-8,0 8,8 0,0-8,16 0,8-8,8 0,-8-8,16 0,-16-16,8 8,-16-8,-8 16,0-8,-8 24,0-8,0 8,8 0,0-8,16-8,0 0,-8-8,-16 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16768 1376,'24'-16,"-8"0,0-8,0 8,-8 0,0 0,-8 8,-8 0,-8 8,-8 0,0 8,0 8,8 0,8 0,0 8,0 0,8 0,0-8,16-8,8-8,8 0,8-8,-8-16,-32 24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16976 1248,'0'72,"-8"-48,8 0,0 0,0-16,0-24,0-8,8-8,8-8,0-8,0 0,0 8,0 8,0 16,8 16,-16 0,0 16,-8-16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17152 1472,'16'-48,"0"32,8 8,8 8,-8-8,8 8,0 0,-8 8,16-8,-8 0,0 0,-32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17488 1120,'88'-8,"-64"8,0 0,0 0,-16 8,8 0,-8 0,-8 0,0 0,0 8,0 8,-16 8,-8 0,0 0,0 8,8-16,8 0,0-8,0 0,8-8,0 0,16-8,-8 0,16 0,-8 0,8-16,0 0,0 0,-24 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17768 1376,'80'-120,"-48"96,8 8,-8 0,-8 16,0 0,-8 0,0 16,-16 8,0 8,-8 8,-16 0,-16 0,0-8,0-8,-8-8,8-8,8 0,0-8,16-8,0-16,8 0,8-16,8-8,16 0,16 0,8 8,-48 40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18696 1000,'-64'72,"24"-40,-8 8,0-16,8 8,8-16,8-8,8 0,32-8,0 0,16 0,0 0,-8 0,-8 0,0 0,-16 8,0 8,-16 8,-8 8,-8 8,-16-8,8 0,8 0,0-16,16 0,8-8,0 0,8 0,16 0,0-8,8 0,0 0,8 0,-8 0,0-8,0 8,0-8,-8 0,8-8,0-8,-24 24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18720 1192,'112'-32,"-80"24,0 8,-16 0,-16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18808 1152,'-16'64,"16"-40,-16 8,0 0,0 0,16-32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18624 1432,'88'-32,"-48"24,-8 8,-8 0,-8 0,-8 8,-8 8,0-16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5380.5 2038.5,'48'0,"-24"8,-8-8,8 8,-8 0,8 0,0 0,0 8,0 0,0 0,8 8,0 0,0 8,8 0,-8 0,8 0,0 8,-8-8,0 0,0 0,-8 8,0 0,0-8,0 8,-8-8,8 8,-8-8,0 0,-8 0,0-8,0 0,-8 0,0 0,0-8,0 8,-8 0,8 0,-8 0,8 8,-8-8,8 8,0-8,0-8,0 0,0-8,0 0,0 0,-8 0,8 0,0 8,0-8,-8 0,8 8,-8-8,8 8,-8-8,0 8,8-8,-8 0,8 0,-8 0,8 0,0 0,-8-8,8 8,0 0,0 0,0 8,0-8,0 8,0-8,8 0,-8 0,8 0,0 0,-8 0,0 0,8-8,-8 8,0 0,0 0,-8 0,-8-8,16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18608 1560,'120'0,"-88"0,0 0,-16 8,-16 0,0 8,-16 0,-8 8,-16 0,-8 0,8-8,0 0,16-8,0 0,16-8,16 0,16 0,16 0,0 0,8 0,0 0,-16 0,0-8,-8 8,-16 0,-8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12976 2040,'192'8,"-136"0,-8 0,0-8,-8 0,-8 0,0 0,-16-16,-8 0,-8 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13304 1864,'-32'136,"24"-72,-8 16,0 0,-8 16,8-8,8 0,0-8,0-24,8-24,0-8,8-24,0-24,-8 24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13160 2160,'-24'96,"8"-40,8 0,0 0,0-8,8-8,8-24,8-16,-16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13344 2264,'8'152,"8"-128,8-16,8-16,-32 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13880 1872,'-112'104,"72"-64,16-8,0-8,16-8,8-8,24-8,8 0,0-8,16-8,-8-8,8 8,-8 0,0 16,-8-8,0 8,-8 8,-8 8,0 16,-8 0,0 8,-8 8,0 8,-16 0,-8 0,8 0,-8-16,8-8,0-16,0-16,16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13800 2160,'-72'112,"56"-72,8-16,0-8,8-8,0 0,24-8,0 0,16 0,0-16,0-8,-8-8,0 8,-32 24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13952 2200,'16'72,"-8"-32,8-8,8 0,0 0,0-16,8-16,-32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14728 1904,'-72'56,"32"-24,0 0,-8-8,8 8,0-8,8-8,8 0,8-8,8 0,8 0,8 0,8 0,0 0,0 8,0 0,0 8,0 8,0-8,-16 8,8-8,0-8,-8 0,8-16,0-16,-8-8,8-8,-8 8,8 0,0 0,8 8,0-8,8 8,8 0,8-8,8 8,0 0,0 0,-8 8,-8-8,-16 16,0-8,-16 0,0 0,0 0,-16 0,0 0,0 0,8-8,-8 8,8 0,0 0,8 32,0 8,0 16,0 0,-8 8,0 16,0 0,-8 8,8-8,8-16,0-24,0-16,8-24,-8 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14712 2184,'-72'80,"56"-48,16-8,0-8,8-8,24-8,-8 0,16-8,0 0,-8-16,0 16,-8 0,-16 8,-24 0,-8 16,-8 0,0 0,0-8,0 0,8 8,16-16,0 8,16-8,16 8,8-8,0 8,16-8,0 0,-8 0,16 0,-16 0,8 0,-48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6500.5 3686.5,'-8'0,"0"0,0 16,0 8,-8 8,0-8,0 0,0 0,0-8,8-8,0 0,8 0,24-8,0 0,8 0,8 0,0 0,-8 0,-8 0,-8-8,8 0,-16 0,0-8,0 0,-8 0,0 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15280 2016,'128'0,"-64"0,0 0,-16 0,-8 0,-8 0,-16 0,-16-8,0 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15536 1824,'-96'120,"48"-64,-8 8,0-8,-8 0,0 8,8-8,16-8,8 0,16-24,16-24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15336 2216,'-16'80,"-8"-32,8 8,8-8,0-16,8-8,16-16,8-8,16-32,-40 32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15576 2136,'64'0,"-48"16,0 8,-8 0,-8 16,0 0,0 8,-8 8,-8-8,0 0,8-16,-8-8,8-8,8-8,-8-8,-8 0,8-16,-8-8,8 0,-8 8,8-8,8 8,0 8,0 0,0 0,24-8,8 8,8 0,8 8,0 0,0-8,-8 0,-40 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16056 2208,'-48'40,"24"-16,0-8,0 8,8-8,0-8,8-8,8-16,0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16000 1920,'56'112,"-40"-56,0 8,0 0,8 0,-8-8,0 0,8 0,0-16,0 0,8-8,-8-8,0 0,0 8,0-8,-8-8,8 8,-8-8,0-16,-16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16896 2008,'-8'0,"0"16,-8 8,0 16,-8 8,0 8,0 8,8 8,-8 0,8-8,0 0,0-8,0-16,8-16,0 0,0-16,8 0,-8-32,0-8,-8-16,8-8,-16 0,8 0,0 8,8 16,0 16,8 8,0 0,0 0,16 0,8 8,0-8,16 8,0 0,16 0,0 0,16 0,-8-8,0 0,-64 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17160 2016,'-32'72,"24"-24,8 16,-8 0,-8 16,8-8,0 8,8-16,0-16,16-24,-16-24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17304 2376,'-40'-72,"24"72,-8 0,-8 8,8 8,8 8,0 0,8 0,8-16,0 8,16-16,8 0,8-8,8-16,-16-8,8 8,-16 8,-8 8,0 8,-8-8,0 24,0 16,0 0,8 8,-8-8,16 0,-8-8,0-8,16-16,-8 0,8-32,-24 32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17576 2064,'-16'136,"16"-80,0 0,0 8,0-8,0-8,0-16,0-8,8-16,-8-8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6620.5 3670.5,'-32'80,"16"-40,8 0,0 8,0 0,8-8,0-16,0-8,0-16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17384 2248,'208'0,"-144"0,8 0,-8 8,-8 0,-56-8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17736 2560,'8'0,"8"0,8 0,8 0,0 0,8 0,-8 0,0 0,0 0,-16 0,0 0,-8 0,-16 0,8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18368 2024,'-16'80,"0"-24,-8 16,-8 0,8 0,-8 0,8-16,8-24,8-8,8-16,16-24,8-16,8 0,-8-8,0 8,-8 16,-8 0,0 16,0 0,-8 8,0 16,0 8,-16 8,0-8,0 0,-8 0,0-16,0 0,8-8,8 0,0-8,8-8,-8-8,8-8,0 0,0 24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18472 2472,'0'56,"0"-40,0 0,0-8,0-32,0 24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18544 2208,'32'112,"-24"-80,-8-32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18632 2464,'-24'72,"24"-48,0-8,0-8,8 0,8-8,0-8,16-8,0-16,0 8,-8-8,-8 16,-8 0,-8 8,-8 16,-8 8,0 8,8-8,0 8,0 0,8-8,0 8,8-8,8-8,-16-8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18896 2576,'-24'-96,"24"80,-8 0,0 16,0 0,0 8,-8 16,8 0,0 8,8-8,-8-8,8 0,0-8,0 0,8-8,8-8,0-8,8-24,0 0,0-8,0 0,-8 0,0 0,-8-8,-8 8,0 0,0 0,0 8,0 16,0 8,0 8,8 0,0 8,-8 16,0 8,0 8,0 16,-16-8,8 16,-8-8,8 8,-8 0,8 0,0-8,8 0,0-16,0-8,0-24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19008 2584,'64'-72,"-56"56,-8 0,0 8,0-8,0 8,-8 8,0 0,-8 0,0 16,-8 8,8 0,8-8,0 8,0-8,8 0,0-8,8 0,0 0,8-8,0-8,8-8,-8-8,8 0,-24 24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19112 2416,'-8'96,"8"-80,8 0,-8-8,8 0,-8 0,0-16,8-8,-8-16,8-8,0-8,0 8,8 8,-8 16,0 8,-8 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13112 3160,'-8'0,"24"0,8 8,8 0,8-8,-8 8,8-8,-16 0,0 0,-8 0,0 0,-16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6956.5 3598.5,'-80'56,"48"-32,8 0,0 0,8-16,8 0,16 0,8-8,16 0,0 0,16 0,-8 0,0 0,-8 0,-8 0,-8 0,-8 0,0 0,-16 0,-8 0,-8 0,0 8,8-8,-8 8,16 0,0-8,0 8,8 0,0 0,0 8,0 8,0-8,0 8,0 8,-8 8,0 0,0 8,0 0,0 0,0-8,8 0,0-16,0-24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13608 3088,'-16'-32,"16"24,16-8,0 0,8 0,0 0,0 8,8 8,-8 0,-8 16,0 0,0 8,-16 0,0 8,-8-8,0 0,-8-8,0 0,0-8,0-8,0 0,8-16,8 0,0-16,0-8,0 0,0 40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13976 2800,'-8'144,"0"-104,0 0,0 8,0-8,0 0,-8 0,8-8,0-8,0-8,0-8,8-16,0-8,0-16,0 0,0 0,8 0,8 8,0 0,8 8,0 8,-8 8,8 0,-8 0,0 16,-16 8,8 0,-8 8,0-8,0 8,-8-8,-8 0,8-8,-8-8,16 0,-16 0,8-8,0 0,8-16,-8 0,8-8,0-8,8 8,8 0,-16 24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14200 3128,'0'8,"0"8,0 0,0 8,0 8,0 0,-8-8,0 8,0-8,-8 8,8-8,0 8,0-8,0 0,0-8,0-8,8 0,0 0,-8-8,0 0,0 0,0-16,-8 0,0-8,8 0,-8-16,16 40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14176 3032,'16'0,"-8"24,8 0,0 0,-8 8,-8 0,0-32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14336 3320,'64'16,"-40"-16,-8-16,0 0,0 0,-16 0,0 0,0 0,-8 8,-8 8,-8 0,0 0,0 8,8 8,8-8,0 16,8-8,8 0,8 0,8-8,0 0,-24-8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14688 3240,'-40'-16,"24"24,8 8,0 8,8 0,0 0,0-8,8 0,8-16,8 0,0-16,0-8,-24 24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14864 3024,'-8'64,"0"-24,8 8,0 0,0-8,0-8,0 0,0-16,0-8,0-16,0 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14664 3072,'112'16,"-80"-8,8 8,-8 0,8 0,-8 0,-32-16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15696 2984,'-88'56,"48"-24,-8 0,-8 0,16 8,-8-8,16 8,8-16,8 8,8-8,8-8,0 8,8-8,8 0,0-8,0-8,0 0,0 0,-8 0,0 0,0-8,-8-8,0 8,8 0,0-16,0 8,8 0,0-8,16 8,0-8,0 8,0-8,8 16,-16 0,0 8,-16 0,0 0,-8 16,0 8,0 8,-8 8,-8 0,0 0,0 0,0-8,-8-8,8-16,16-8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15528 3424,'40'-16,"-8"-16,16-8,0-8,16 0,-8 0,-8 0,-16 24,0 8,-16 8,-8 8,0 0,-8 8,0 24,8 0,-8 16,0 8,0-8,-8 8,0-8,0-8,0-8,0-16,0 0,0-8,0-8,-8 0,0-16,0-8,0 8,0-8,8 8,0 0,8 8,8 8,16-8,0 8,16 0,0 0,8 0,0 0,-48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7380.5 3710.5,'-8'0,"-8"0,0 16,0 0,-8 0,8 0,0 0,0 0,0-8,16 8,-8-8,8 0,8 8,16-8,0 8,0 0,8 0,0 0,-8 0,-8 0,-8-8,0 0,-8 8,0-8,-16 8,-8 0,0-8,0 0,0 0,8-8,0 0,16-8,0-8,0 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16376 3040,'96'32,"-48"-24,8-8,-16 0,8-8,-16 8,-8-8,-16 8,-16 8,-24 8,-8 8,-8 8,-8 0,-8-8,16-8,0 0,16-8,8 0,16-8,16 0,16 0,16-8,8-8,0-8,0 0,8-8,-16 0,-8 8,-8 0,-8 0,-16 8,0 8,0 0,-16 0,0 0,0 0,0 8,8 0,-8 0,8 8,0 8,0 16,0 8,0 8,-8 8,8 0,0 8,0-8,-8 8,0-8,0 0,8-16,0-8,0-16,8-8,0-24,0-8,0-16,8-16,0 8,8-16,8 16,0-8,8 8,8 0,8 0,8 0,0 8,0 8,0 0,-8 8,-8 0,-16 16,-8 0,-8 8,-8 16,0 24,-8 8,-16 8,-8 8,0 0,0 0,0-8,8-8,0-16,8 0,0-16,8-8,0-8,0-24,0-8,-8 8,8-16,-8 16,0 0,8 8,8 8,16 24,0 8,16-8,-8 8,8 0,8 8,0-8,0 0,0 0,-8-8,0-16,-8-8,-24 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17136 3176,'88'-24,"-48"0,0 0,-8 0,0-8,-16 8,0 0,-16 8,0 8,-16 8,0 0,-8 8,8 8,0 0,0 8,8 0,0 16,0 8,0 0,0 16,-8 0,0-8,0 0,0-8,8-16,-8-8,16-16,-8-8,8-8,-8-16,-8 0,0-8,0 8,0-8,0 16,8 0,0 8,8 0,8 0,16 8,8-8,8 0,8 0,0 8,-8-8,8-8,0-8,0 0,-8-16,-8 0,-32 40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17552 3024,'72'-48,"-40"40,0 8,0 0,0 0,0 0,-8 0,-8 8,-8-8,0 8,-8 8,-24 0,-8 0,-8 0,0 0,0 0,0-8,8 0,8 0,16-8,0 0,16 0,16 0,8 0,16-8,-8 0,0 0,-16 8,0-8,-16 8,-8-8,0 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17560 3032,'-56'120,"32"-72,0 8,-16 8,0-8,0 0,0 0,16-16,8-16,16-16,24-32,8-16,-32 40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17472 3352,'104'-40,"-72"40,48-16,-40 8,0 8,-16-8,-8 8,-8-8,-8-8,-16 8,0-8,16 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17624 3192,'-32'104,"24"-72,-16 8,8-8,-8 0,0-16,24-16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17440 3496,'88'-32,"-48"16,-8 8,-8 0,-8 8,0 0,-8 0,-8 8,0 16,-16 0,0 0,-8 0,0-8,8 0,8-16,8 8,8 0,16-8,0 8,8 0,8-8,-16 8,0-8,-24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17968 3568,'8'72,"-16"-40,-16 0,0 0,-16 0,-16-8,-24 0,80-24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12840 4464,'112'-144,"-64"112,16 8,0 8,0 8,8 8,-16 8,-8 16,-16-8,-8 8,-8 8,-16 0,0 8,0 8,0 0,-16 16,0 0,0-8,8-8,0 0,0-8,-8-32,16-8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13000 4416,'72'0,"-32"8,0 8,-16-8,0 0,-8 8,-8 0,-8 8,-16 0,-16 0,0 0,8-8,0-8,8 0,8-8,0 0,24-8,0-16,24-8,0 0,0 0,0 0,-8 0,-8 0,-24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8960 3264,'0'0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7508.5 3910.5,'-8'64,"0"-32,0-8,0-8,0 0,8-8,-8-32,8 24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13336 4344,'-96'56,"80"-32,-8 16,-16 56,24-40,0-8,0 0,8-8,8-16,0-16,16-16,-16 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13744 4232,'64'0,"-32"-8,-8 8,-8 0,0 0,-16 8,0 0,0 8,0 0,0 0,-8-8,8 0,16 0,0-8,8 8,0-8,-8 0,-8 8,-8 0,-16 0,-8 0,0 8,-8-16,0 0,0 0,0-8,8 0,0-8,8 8,8 0,8 16,0 16,0 8,-16 16,8 0,-8 16,-8 0,0 8,0 0,8 0,0-8,16-8,0-8,0-16,0-32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14352 4232,'-48'72,"8"-16,0 0,0 8,0-8,0-8,16 0,16-16,0-16,8-16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14496 4376,'-128'152,"80"-96,-8 0,8-8,8-16,16-8,16-8,8-8,8 0,16 0,16 0,8-8,0 0,16-8,-8-8,-8-8,0 8,-24 0,-24 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14584 4640,'0'40,"8"0,-8 0,8 0,0 0,0 0,-8-40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15208 4304,'-80'40,"32"-16,0 0,-8 8,24-16,0 8,8-8,16-8,8 0,0 0,8 8,24 0,8 0,16-8,0-8,8 0,-8 0,0-24,-8 0,-8 8,-16-8,-8 8,-8 0,-8 8,-16 0,0 0,-8 8,8 0,-8 0,8 0,0 0,8 24,-8 0,0 24,0 8,8 8,-8 8,0 8,0 0,0-16,8 0,0-24,0-16,8-8,-8-16,8-24,-16-8,0-8,-8 0,-8 8,-8-8,8 8,16 8,0 8,8 8,32 8,16 8,16 8,8 0,0-8,0-8,0 0,0-8,-8-24,0 0,-24-8,-8-8,-24 48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15368 4384,'40'152,"-8"-88,0-8,0 0,0-8,8-8,-8-24,0-8,-32-8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15712 4688,'-120'48,"96"-16,-16 8,8 0,-8-8,0 0,0-16,8-16,0-8,32 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15536 4264,'48'72,"-32"-16,8 8,-8 0,8 0,0-16,16-16,-8-16,-32-16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16096 4368,'-184'104,"144"-64,-8 0,8 0,8-8,8-16,8 0,16-8,0 0,24 0,0-8,16 0,-8 0,8-8,-16 8,-8 0,0-8,-16 32,-8 0,-8 8,0 8,0 0,8-8,0 0,8-8,0-8,24-16,0-24,16-8,0-24,8 8,-48 48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7516.5 3686.5,'-16'56,"16"-40,0 0,0-8,0-8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16152 4592,'8'56,"-8"-40,8 0,8-8,0-8,8-16,8-16,0-8,0-8,-8 8,0 0,0 16,-16 0,0 8,0 8,0 8,0 0,8 0,8 0,0 0,0 0,0 8,0 8,-8 8,0 8,-8 8,-8 16,0 8,-8 0,-8 8,0 0,8-8,-8-8,8-16,-8-16,16 0,-8-16,0-8,-8 0,0 0,-8-8,-8-8,-8-8,-16 0,56 24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17024 4272,'112'0,"-48"8,0 8,0-8,-8 0,-8 0,-8-8,-24 8,-8-8,-16 0,8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16816 4576,'-40'144,"40"-120,0-8,0-8,8 0,0-8,8 0,8-24,8 0,8-8,8 0,0 0,8 0,8 0,0 8,8 8,-8 0,0 8,-8 0,-16 8,-8 0,-8 0,-8 8,-16 0,8 0,-8 0,0 0,0 8,0 0,-8 8,8 0,-8 8,-8-8,0 8,8-8,-16-8,24-16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17296 4368,'-8'40,"0"0,0 16,-8 8,8 0,0 0,0-8,8-8,0-16,0-8,0-24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16952 4632,'32'88,"-16"-56,8 0,-8-8,0-16,-16-8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17368 4592,'40'56,"-24"-56,-16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17488 4632,'-56'72,"40"-56,0 0,-8 0,-8-8,32-8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16840 5008,'232'-24,"-152"8,0 0,-16 8,-8-8,-16 16,-24 0,-8-8,-16 8,-16 8,-16 0,-8 8,0 0,-8 8,0-8,-8 0,0 0,0 0,0-8,8 0,0 0,24 0,8-8,16 8,0-8,8 8,0 0,8 0,0 8,16 0,-8 0,16 0,0 0,16-8,0-8,8 0,8-16,0-8,0 0,0 0,0 0,-16 8,0 8,-16 0,-8 8,-8 0,-8 0,0 8,-8 8,0 8,-16-8,8 8,-8 0,0-8,0 8,0-8,-8-8,-8 0,32-8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17120 5104,'-16'120,"16"-80,0 0,-8-16,8-16,0-8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17264 5184,'72'56,"-56"-32,16-16,0-8,0-32,-32 32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7580.5 3806.5,'0'64,"8"-48,-8 0,0 8,-8 8,0-8,-8 0,0 0,0-8,0 0,16-8,0 0,8-8,8 8,16-8,0 0,0 0,-8-8,8-8,-8 0,-8 0,-16 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17960 4304,'56'-8,"-16"8,8 0,0-8,-8 8,0 0,-8 0,-8 0,-8 0,-8 0,-24 8,-16 0,-16 0,48-8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17584 4672,'48'80,"-24"-56,8 0,-8-16,-8 0,0-8,-8 0,0 0,8-16,-8-8,8 0,8 0,0-8,0 8,8 8,8-8,0 8,8 8,-8 0,8 0,-8 8,-16 0,-8 0,0 0,-16 16,0 0,0 8,0 8,-8-8,0 0,8-8,0 0,-8 0,-8-16,16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17992 4456,'8'64,"0"-24,-8 8,0 0,0-8,0-16,0-16,8-8,-8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18064 4528,'-48'136,"40"-80,8 0,-8 0,0-8,0-8,-8-16,16-24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17864 4888,'96'-8,"-48"8,0 0,8 0,-16 0,-8 0,-16-8,-16 0,0 0,-24 0,24 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17968 4824,'40'88,"-16"-40,0 8,8 8,-8-8,-8 8,0-8,0-8,-8-8,0-8,-8-16,0 0,-8-8,-8 0,-8 0,-8-8,-8 0,0 0,-8 0,-8 0,8 0,0-16,0-8,16-8,8 0,24 0,0 0,32 0,16 0,8 8,16-8,8 8,0 0,0 16,-8 8,-8 0,-8 0,-16 16,0-16,-24 0,-16-8,0 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12464 5424,'96'0,"-24"0,8 8,8 0,-16-8,8 0,-24 0,-8 0,-8 0,-24-8,-8-8,-8-8,0 24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12920 5256,'-56'64,"16"-24,-8 16,0 0,-16 8,8 0,-8 0,16-8,8-8,8-8,16-24,8-8,8-8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12592 5688,'-48'80,"24"-32,-8 0,16 8,-8 0,16-8,0-16,8-16,16-16,-16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12704 5744,'136'-8,"-96"8,0 0,0-8,-8-8,0 0,-16-8,-8 8,-8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7788.5 3974.5,'64'-56,"-48"32,-8 0,0 8,-8 8,0 0,-8 0,-8 8,-8 0,-8 8,8 16,0 0,0 0,8 0,8 8,8-16,0 8,8-8,8-8,8 0,0 0,0-8,0 0,0 0,-8 0,-16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12904 5608,'-16'72,"24"-32,-8 8,0 8,-16-8,0-8,-8-8,24-32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12648 5944,'64'-32,"-16"32,0 0,8 0,8 0,0 16,0-8,-8 0,-56-8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13800 5360,'-128'48,"72"-16,0 0,8-8,8-8,16 0,8 0,16 0,0 0,0-8,0 8,16 8,-8-8,0 0,0 8,-8 0,8 0,-8 16,0 8,-8 0,0 16,-8-8,8 0,0-8,8-8,0-16,8-16,8-16,16-32,-32 40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13976 5400,'8'72,"-8"-40,0 0,0 0,0-16,0-16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13824 5576,'144'0,"-96"0,-8 0,-16 8,-8 8,-16 8,0 0,-24 8,-8-8,-16 8,8-16,-8 0,16-16,8 0,8 0,8 0,32 0,8 0,0-8,16 0,-8 8,0 0,-16-8,-8 8,-16-8,0 0,0 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13800 5640,'-32'56,"8"-8,0 8,-8 8,-8 0,0 0,0 0,8-8,0-8,24-8,0-32,8-8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13712 5960,'0'48,"0"0,0-8,0 8,0 0,0-8,0-16,8-8,0-16,16-8,0-24,-24 32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13872 5992,'88'-72,"-48"64,16 0,-8 8,8 0,-16 0,0 0,-8 8,-16 0,-8 0,-8 0,0 8,0 0,-8 8,-8 8,0 0,8 0,-8 8,8 0,-8 8,8 0,0 0,8-16,0 0,0-16,0-16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13824 6112,'72'0,"-24"0,-16 0,8 0,-8 0,-16-16,0 0,-16 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14000 6000,'-8'80,"8"-32,0 0,0-8,0-8,8-8,8-24,0-16,-16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7932.5 4094.5,'80'0,"-48"-8,-8 8,0-8,-8 0,0 8,0-8,-8 8,-8-8,0 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14136 6048,'-32'56,"24"0,-8 0,8 8,-8 8,8-8,0-8,8-56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14976 5504,'-104'32,"48"0,-8 8,0 0,8-8,8 0,24-16,8-8,8 0,8 0,0 0,24 0,8-8,16 8,0-8,24-8,-8-8,-8 0,0 0,-8-8,-16 8,-8-8,-16 8,-8 16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14904 5584,'-48'64,"40"-16,8 8,-8 0,0 8,0 8,-8-8,8 0,0-24,8-8,0-24,8-8,0-40,-8 40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14728 5808,'-80'104,"64"-64,8 0,0 0,8-8,0-16,16-16,8-16,-24 16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14912 5824,'32'80,"-16"-56,16-8,0-16,0-8,-32 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15376 5520,'-120'56,"88"-24,8-8,0 0,16-16,8 8,0-8,24 8,8-8,8-8,8 0,-8 0,0 0,-8 0,-16 0,-8 0,-8 8,-8 8,-16 8,-8 0,-16 8,8-8,-16 8,0-8,-8-8,8-8,56-8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15256 5792,'112'48,"-96"-32,-16-16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15496 5856,'-168'80,"128"-48,-8-8,8 0,16-16,8 0,8 0,16-8,8 0,16 0,8-8,0 0,8 0,0 0,-8 8,-16 0,0 0,-16 0,-8 16,0 0,-16 8,-16 8,-8 0,0 0,-8 0,8 0,-8-8,8-8,8-8,8-8,0-8,24 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15328 6128,'64'72,"-32"-56,0 0,0-16,8-16,-40 16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16048 5640,'80'72,"-40"-48,0 0,0-8,0 0,-8-8,0 0,-8-8,-16 0,-8-16,0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8316.5 3630.5,'0'8,"-8"16,0 8,0 8,0 8,0 0,-8 0,8 8,8-16,-8 0,8-8,0-8,0-8,0-8,8 0,0 0,8-8,0-8,0-8,0 0,0-8,-8-8,0 0,-8 0,0 0,-24 0,24 32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16016 5904,'64'104,"-32"-80,8 0,-8-8,8-8,-16-8,0-16,-24 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16176 5872,'-160'16,"128"-8,0-8,0 0,8-8,8 0,16 8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15848 5840,'-16'72,"16"-32,-8 8,8-8,0 8,0-8,0-8,16 0,-8 0,8-16,0 8,8-8,16 0,8-8,16 0,0 0,8-8,-8 0,-8 0,-8 0,-16-8,-32 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15928 5816,'-8'0,"16"16,16 8,-8 0,0 8,0 0,8 0,-8-8,-8 0,8-8,-8-8,-8 0,8-8,0 0,-8-8,8-8,-8 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16216 5744,'-24'8,"16"8,0-8,-8 8,0 0,-8 8,-8 8,0 8,0 0,-8 0,0 8,8 8,0 0,16-8,8 0,8-16,0-8,0-24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16848 5648,'0'56,"-8"-8,0-8,-8 0,0-8,16-32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16664 5968,'72'8,"-56"0,0 0,-8 8,0 8,-8 0,-8 8,-8 0,0 0,0-8,0-8,8-8,16-8,16 0,0-16,16-16,-8-8,-32 40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17024 5888,'104'0,"-72"0,-8-8,-8 8,-24 8,-24 16,-8 0,-8 8,0 0,0 0,16-8,0 0,8 0,16 0,8 8,0-8,24 8,8-8,0 0,8 0,0-16,0 0,-8 0,8-8,-8 0,-8-8,0 0,-8-16,8 8,-8-16,0-8,-16 40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17552 5664,'80'8,"-32"0,0 8,-8-8,0 0,-16 0,-8 0,-16 0,0 0,0 0,-16 0,0 8,-8-8,0 8,8-8,8 0,0-8,0 8,8 0,0 0,0-8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17280 6032,'96'0,"-40"0,8 0,8 0,-16-8,-16 8,-16 0,-8 0,-24 0,-8 0,-8 8,-8 0,8 0,0 0,8 0,8 0,0 0,8 8,0 0,0 8,8-8,0 16,0 0,-8 0,0 0,0 8,0 0,0 8,0-8,-8 0,0-8,8-8,0-8,0-8,-8-24,-8 0,-8-16,0 0,0-8,-8 8,0 8,0 0,16 8,0 8,16 0,0 0,24 8,8 0,16-8,8 8,8 0,8 0,0 0,8 0,-8-8,-72 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8172.5 3766.5,'88'8,"-56"-8,8 8,0-8,-8 8,0-8,-8 8,-8 0,-8-8,-8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17408 5848,'104'16,"-64"0,0 0,0 0,8 8,-8-8,8-8,-48-8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18024 5848,'96'0,"-32"0,0 0,8-8,-16 8,0-8,-8 0,-16 0,-8 8,-24-8,0 0,0 0,-24-8,24 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18264 5696,'-8'72,"0"-24,0 0,-8 8,0-8,0 0,16-8,0-16,0-8,16-16,24-16,-40 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18504 5736,'0'80,"0"-16,-8-8,8 16,-8-8,0 0,0 0,0-16,8-16,0-24,8-8,-8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18056 6024,'248'48,"-192"-32,-8-8,-24 0,-8 0,-8-8,-8 8,0 0,-24 0,-16-8,-8 8,48-8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17936 6192,'64'8,"0"-8,0 8,8-8,0 8,-16 0,-16-8,-8 8,-16 0,-16 0,0 0,-16 0,16-8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18200 6296,'-80'24,"56"-8,0 8,-8 0,0 8,0-8,16 0,16-16,0-8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18320 6360,'96'72,"-72"-40,-8 0,-8 0,8 0,-16-8,0-8,0 0,0-16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15680 6784,'-40'56,"0"-16,-8 0,-8 0,16-16,0 0,16-16,16 0,0-8,8 8,8-8,8 8,0 0,8 0,-8 8,0 0,-8 0,8 8,-16 8,0 0,0 8,0 0,0 8,0-8,0-8,0-8,8-8,8-16,8-16,8-24,-32 40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16088 6720,'16'56,"-16"-24,-8 0,-8-8,-8 0,8-8,-8-8,8-8,0 0,8 0,0 0,16 0,8-8,16 0,0 8,16-8,-8 8,0 0,-8 0,-8 0,-8 0,-8 0,-24 0,-8 8,-16 0,-16 0,56-8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6260.5 4142.5,'64'16,"-40"0,16-8,0 0,16 0,0 0,8 0,0 0,8 0,8 0,-8 0,8 0,-8 8,0-8,0 0,0 0,0-8,0 8,8-8,-8 0,8 0,-8 0,0 0,-16 0,0 0,0 8,-8 0,0-8,-8 8,0 0,-8 0,8-8,-8 8,8-8,-8 0,8 0,-8 0,8 0,-8 0,8 8,-8-8,8 8,-8 0,0-8,8 8,-16 0,8 0,0 0,-8-8,0 0,8 8,-8-8,-8 0,0 0,-8 0,0 8,0-8,0 0,0 0,-16 0,-16-8,24 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15848 6936,'0'-8,"8"0,0 0,0 8,0 0,-8 8,8-8,0 0,8 8,8-8,8 8,16-8,0 0,8 0,0 0,-8 0,-8 0,-8 0,-16 0,0 0,-24 0,-8 0,8 8,-8 8,0-8,0 16,0-8,-8 8,0-8,0-8,24-8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15944 7008,'104'-8,"-64"0,0 8,-8 0,-8 0,-8 0,-8-8,-16 0,-16 0,24 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15880 6920,'-40'72,"16"-32,-16 8,0-8,0 0,16-8,-8 0,16-8,0-8,16-8,0-8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15744 7176,'8'72,"-8"-32,0 0,0 8,0-8,0-8,0-8,0-8,16-8,0-8,16-24,-8-16,8-8,-32 48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15952 7216,'200'-56,"-144"40,0 16,0 0,-24 0,0 0,-16 0,-8 0,-8 8,0 0,0 8,-8 8,0 8,0-8,-8 8,8 8,-8-8,8-8,0 0,0-16,-8 0,0-8,16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15984 7256,'112'32,"-80"-32,-8 0,0-8,-8-8,-8 0,0-8,-8 0,0 24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16104 7144,'0'72,"0"-32,-16 8,8-8,-8-8,16-8,0-8,0-16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16280 7144,'0'96,"-8"-48,-8 0,8 8,0 0,0 0,8-16,0 0,0-40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17072 6816,'-120'48,"64"-16,8 0,-8-8,16 0,0-8,16 0,0-8,24 0,-8-8,16 0,8 8,8-8,16 0,8 0,8 0,8 0,-8-8,0-8,-8 8,-16-8,-8 8,-16-8,-8 8,0 0,0 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17048 6936,'-72'40,"64"-8,0 16,0 0,-8 8,0 0,0 0,8 0,-8-16,16-8,0-8,8-24,8-16,-8-24,-8 40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7500.5 3910.5,'0'-8,"-8"8,0 0,8 8,0 0,-8 0,8 0,-8 0,8 0,0 0,-8 0,8 0,0 0,0 0,0 0,0 0,0 0,0 0,0 0,0 0,0 0,-8 0,8 0,0 0,0-24,0 16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16832 7096,'-72'72,"64"-32,0-8,0 0,8-16,8-16,16 0,-24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17016 7160,'64'80,"-48"-64,8-16,0 0,0-32,-24 32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17528 6848,'-160'96,"136"-80,0-8,8 0,8 0,24-8,8 0,8 0,8 0,-8 0,0 0,-16 0,-8 0,0 8,-8 0,-8 8,-8 8,-8 0,-8 0,-8 0,0-8,-8-8,48-8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17344 7080,'104'8,"-88"0,8-8,-8 0,8 0,-8 0,-16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17552 7120,'-128'40,"96"-32,0 8,0 0,8-8,8-8,16 8,8-8,16-8,8 0,8 0,8 0,-8 8,8 0,-8 0,-16 0,-8 8,-8 0,-8 8,0 0,-24 16,0-8,-16 8,0 0,-8 0,0-16,0 0,8-16,16 0,24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17432 7248,'80'56,"-56"-40,-8 8,0-8,8-8,-8-8,-16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18088 6952,'-96'32,"32"0,0 0,0-8,16 0,8-8,24-8,8-8,8 8,8-8,8 8,8-8,0 0,8 8,-8 0,0 8,-8 0,0 8,-16 0,0 16,0-8,0 0,-8 0,8-16,16-24,8-24,-24 32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18160 7120,'152'-56,"-104"32,-16 8,-8 0,8 0,-16-8,-8 8,-8 8,0 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18448 6912,'-16'24,"8"-8,0 16,0 8,-8-8,8 8,-8 0,-8 0,8-16,-8 0,24-24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18112 7216,'16'56,"-8"-32,-8 8,8-16,-8 0,8-8,0-8,0-8,16-8,0-16,0 8,0-8,8 8,-8 8,-8 0,8 8,-16 0,8 8,-8 0,0 0,0 8,0 8,-8 0,0 16,0 0,0 0,-8 8,0 0,0-8,0 0,0-8,8-8,0-8,0-8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7532.5 3918.5,'0'0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18264 7352,'72'8,"-48"0,-16-8,0 8,-8 0,-16 0,0 8,8-8,-8 0,0-8,8 8,8 0,8 0,0 0,0-8,-8 8,8-8,-8 8,-8 8,-16-8,-8 0,-8 8,-8-8,-8 0,8 0,0 0,16-8,8 0,16 8,0-8,24 0,8 0,24 8,8-8,8 8,0 0,0 8,-16-8,0 8,-8-8,-8 0,-8 0,-8-8,-16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18648 7736,'-40'0,"40"-16,0 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10456 3144,'8'0,"0"0,0 0,0 0,8 0,0 0,-8 0,8 0,-8 0,0 0,0 0,0 0,0 8,0-8,0 0,0 0,0 0,0 0,0 0,0 0,0 8,0-8,0 0,0 0,0 0,0 0,0 0,0 0,0 0,0 8,0-8,8 0,-8 0,0 8,0-8,0 0,8 0,-8 0,8 0,0 0,-8 0,0 0,8 0,0 0,-8 8,8-8,0 0,-8 0,8 0,-8 0,8 0,-8 0,8 0,-8 0,0 0,0 0,8 0,-8 0,8 0,-8 0,0 0,8 0,0 0,-8 0,8 0,-8 0,0 0,8 0,-8 0,0 0,8 0,0 0,-8 0,0 0,8 0,-8 8,0-8,0 0,0 0,0 8,0-8,0 0,0 0,8 0,0 0,-8 0,8 0,0 0,0 0,8 0,-8 0,0 0,0 0,0 0,-8 0,8 0,-8 0,0 0,0 0,0 0,0 0,0 0,0 0,0 0,0 0,0-16,0-8,-8-8,0 32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9160 3168,'0'-8,"0"0,-8 8,0 0,0 0,8-8,-8 8,0 0,16 0,0 0,0 8,0-8,0 8,8-8,-8 0,0 0,0 0,0 0,0 0,0 0,0 0,0 0,0 0,0 0,0 0,0 0,0 0,0 0,0 0,0 0,0 0,0 0,0 0,0 0,-8-8,8 8,0 0,0 0,-8-8,8 8,0 0,0 0,0 0,0 0,0 0,0 0,0 0,0 0,0 0,-16 0,0 0,0 0,0 0,0 0,0 0,0 0,0 0,0 0,0 0,0 0,0 0,8-8,-8 8,0 0,0 0,0 0,8-8,-8 8,0 0,0 0,0 0,0 0,0 0,0 0,0 0,0 0,0 0,0 0,0 0,0 0,0 0,0 0,0 0,0 0,0 0,0 16,-8-8,16-8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9120 3480,'0'-8,"0"0,-8 8,16 0,0 0,0 0,-8 8,8-8,0 8,0-8,-8 8,8 0,0-8,0 0,0 8,0-8,0 0,0 8,0-8,0 0,0 8,0-8,0 0,0 0,0 8,8-8,-8 0,8 0,-8 8,8-8,-8 0,0 0,8 0,-8 0,0 0,0 0,8 0,-8 0,0 0,0 0,8 0,-8 0,0 0,8 0,-8 0,8 0,0 0,0 8,-8-8,8 0,0 0,0 0,0 0,0 0,0 0,0 0,0 0,0 0,0 0,0 0,-8 0,8 0,-8 0,8 0,-8 0,8 8,-8-8,0 0,0 0,0 0,8 0,-8 0,8 0,-8 0,8 0,0 0,-8 0,8 0,0 0,-8 0,8 0,0 0,0-8,0 8,0 0,0-8,0 8,0 0,0 0,0 0,0 0,-8 0,8 0,0 0,8 0,-8-8,0 8,0-8,0 8,0-8,0 8,0 0,-8 0,8 0,-8 0,8 0,-8 0,0 0,0 0,0-8,8 8,-8 0,0 0,0 0,0 0,0 0,8 0,-8 0,0 0,8 0,-8-8,8 8,0 0,0 0,0 0,0 0,0-8,0 8,0 0,0-8,8 8,0 0,-8 0,0 0,0 0,8 0,-8 0,-8 0,8 0,0 0,0 0,-8 0,8 0,-8 0,8 0,0 0,-8 0,8 0,-8 0,8 8,-8-8,0 0,0 0,0 0,0 0,0 0,-8-8,0 0,-8-16,8 24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9208 3928,'0'-8,"0"0,0 0,-8 8,8-8,0 0,8 8,0-8,0 8,8 0,-8 0,8 0,-8 0,0 0,8 0,-8 0,0 0,8 0,0 0,-8 0,0 0,0 0,0 0,0 0,0 0,0 0,0 0,0 0,0 0,0-8,0 8,0 0,0 0,0 0,0 0,0 0,0-8,0 8,0 0,0 0,0 0,0 0,0 0,0-8,0 8,0 0,0 0,0 0,8 0,0 0,-8 0,0 0,0 0,0 0,0 0,0 0,0 0,-8 8,8-8,0 0,0 0,0 0,0 8,0-8,0 0,0 0,0 0,0 0,0 0,0 0,0 8,0-8,0 0,0 0,0 0,0 0,0 0,0 0,-8 8,8-8,0 0,0 0,0 0,0 0,0 0,0 0,0 0,0 0,0 8,0-8,0 0,0 0,0 0,0 0,0 0,0 0,0 0,0 0,0 0,0 0,0 0,0 0,0 0,0 0,0 8,0-8,0 0,0 0,0 0,0 0,0 0,0 0,0 0,0 0,0 0,0 0,0 0,0 0,0 0,0 0,0 0,0 0,0 0,0 0,0 0,-16 0,-8 8,16-8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11848 4064,'-24'0,"24"-8,-8 8,8-8,-8 8,8-8,-8 8,0 0,8-8,-8 8,8-8,-8 8,0-8,0 0,0 8,0-8,0 8,0-8,0 8,0 0,0-8,-8 0,8 8,-8-8,0 0,0 8,8-8,-8 0,0 0,8 0,0 0,0 0,0 0,0-8,0 8,0 0,0 0,0 0,8-8,-8 8,8 0,-8 0,8 0,0 0,-8-8,8 8,0-8,0 8,-8-8,8 0,0 0,-8 8,8-8,0 8,0-8,0 8,0-16,0 8,0 0,0 0,0 0,0-8,0 8,0 0,0 0,8 8,0-8,-8 8,8 0,-8 0,8 0,0 0,0 0,0-8,0 8,8 0,-8-8,8 0,-8 8,8-8,0 8,8-8,-8 0,8 8,0-8,-8 8,8-8,-8 16,8-8,-8 0,0 8,8-8,-8 8,0 0,8 0,-8 0,8 8,0 0,0 0,0 0,0 8,-8 0,8 0,-8 8,8-8,-8 0,-8 0,8 0,-8 8,0 0,0 0,0 0,-8 0,8 8,-8 0,0-8,-8 8,0-8,-8 0,8 0,-8 0,0 0,-8-8,0 8,0-8,-8 0,-8 0,0 0,0-8,-8 0,-8 0,0-8,0-8,0-8,0-16,8-8,8-16,40 56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15624 7928,'-16'0,"8"0,0 0,0 0,0 0,0 0,-8 0,8 0,0 8,0-8,0 8,-8-8,8 8,0 0,-8 0,8-8,0 8,0 0,0 0,0-8,0 0,8 8,-16-8,8 8,0 0,-8 0,8 0,0 8,0-8,-8 0,8 0,0-8,8 8,-8-8,8 8,0 0,0 8,0-8,0-8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15280 8024,'0'0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15280 8024,'-40'-8,"40"16,0 0,0 0,0 0,0 8,0-8,0 8,0 0,0 0,0 0,0 0,0-8,0 8,0-8,0 0,0 0,0 0,-8-8,8 8,0 0,0 0,8-8,0 0,0 0,0 0,0 0,0 0,0 0,0 0,0 0,0 0,0 0,0 0,0 0,0 0,0 0,0 0,0-8,0 8,0-8,0 8,-8-8,-8 8,-8 0,16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760 2284,'0'0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7532.5 3918.5,'-48'16,"48"-8,0 0,0 0,0 0,0 0,-8 0,8 0,-8 0,8 0,0 0,0 0,0 0,-8 0,8 0,0 0,0 0,0 0,-8 0,8 0,0 0,0 0,0-16,0 8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13024 7952,'-16'0,"16"-8,-8 8,0 0,0 0,0 0,0 0,0 0,0 0,0 0,0 0,0 0,0 0,0 8,0-8,0 8,-8-8,8 8,-8 0,0 0,8 0,-8 0,8-8,0 8,0 0,-8 0,8 0,0 0,8 0,-8 0,0 0,0 0,0 8,0-8,-8 8,8 8,0-8,-8 0,8 0,0 8,0-8,0 0,0 0,0 8,0-8,8 0,-8 0,0 8,0 0,0 0,0 0,8 8,0 0,-8 0,8 8,0 0,0 0,0 0,0 0,8-8,-8 8,8-8,8 8,-8-8,0 0,8 0,0 8,0-8,0 0,8 0,-8 0,0-16,8 8,-8-8,8 0,0 0,8-8,0 0,0 0,8-8,-8 0,8-8,-8-16,0 0,8-8,0 0,0-16,-8 8,0-8,-8 8,8 8,-16 0,0 8,0-8,-8 8,8-8,-8 0,0-8,0 8,0-8,-8 0,0 0,0 8,0-8,0 8,0 0,0 0,-8 0,-8 0,-8-8,0 0,-8 0,0 0,0 0,-8 16,0 0,8 8,0 8,0 0,0 0,8 8,0 0,-8 0,8 0,8-8,-8 8,8 0,8 0,0 0,0 0,0 0,8 8,0 0,-8 0,8-8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3056 5104,'-32'-32,"24"32,8-8,-8 0,16 8,0 0,0 0,8 0,8 0,0 0,0 0,8 0,0 8,0-8,0 0,0 0,-8 0,0 0,0 0,0-8,0 8,-8-8,0 8,-8 0,-8-8,-8 8,-8 0,-8 0,0 0,-16 0,0 8,0-8,0 8,0 0,8-8,0 8,8-8,8 8,8-8,0 0,16 0,8 0,8 0,8 0,8 0,8 0,0 0,8 0,0 0,0-8,0 8,-8-8,-8 0,-16 8,-8 0,-8 0,0 0,0 8,0 0,0-8,-8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5016 1200,'-16'0,"8"0,0 8,0 8,0 0,8 0,-16 8,8 8,0 0,0 0,-8 8,0 8,0 0,8 8,-8 0,0 0,-8 0,8 8,0-8,-8 8,0-8,8 0,-8 0,8-8,0 0,8 0,-8 8,0 0,-8 8,0-8,0 8,-8-8,8 8,-8 0,0-8,8 0,-8 0,8 0,0 0,0-8,8 8,-8 0,8 0,0 0,8-8,-8 0,8 0,0-8,-8 0,8 0,0-8,0 0,-8 8,0-8,0 8,8-8,-8 8,0-8,0 8,0-8,8 8,-8 0,8-8,0 8,-8-8,8-8,0 0,0 0,-8 0,8 0,0 8,-8-8,8 8,-8 8,0-8,0 0,0 0,0 0,0 0,8-8,-8 8,0-16,8 8,0-8,0 0,0 0,0 8,0-8,0 0,-8 0,16 0,-8-8,0 0,8 0,-8 0,8 0,-8 0,0 8,8 0,-8 0,0 0,0 0,0-8,0 8,0-8,8 8,-8-8,0 0,0 8,8-8,-8 0,0 0,8-16,0-8,8 0,-8 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3520 4704,'-8'-16,"8"32,0 8,0 0,0 0,0 8,-8-8,8 0,-8-8,8-8,0 0,8-8,0 8,24-8,-8 8,16 0,-8 0,0 0,0 0,-8 0,-8 0,0-8,-8 0,-24-24,16 24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696 5080,'8'8,"0"-8,0 0,0 8,0-8,8 0,0 8,-8-8,16 0,-8 0,8 8,0-8,0 0,0 0,0 0,-8 0,8 0,-8 0,0 0,0 0,0 0,0 0,0-8,-8 8,8 0,0 0,-8-8,0 8,0 0,8 0,-8-8,0 8,0 0,8 0,-8 0,0 0,0 0,0-8,8 8,0 0,-8 0,8-8,0 8,-8 0,8 0,-8 0,8 0,-8 0,0 0,8 0,-8 0,8 0,0 0,-8 0,8 0,0 0,0 0,-8 0,8 0,0 0,0 0,0 0,8 0,-8 0,8 0,-8-8,0 8,0 0,-8 0,0 0,0 0,-16 0,0 0,0 0,-8 0,8 8,-16-8,0 0,8 8,-16-8,8 8,-8 0,-8 0,8 0,0-8,0 8,-8-8,8 0,8 0,0 0,0 0,0 0,8 0,0-8,0 8,8 0,0 0,0 0,16 0,8 0,-8 0,0 0,8 0,0 0,0 0,0 0,8 0,0 0,-8 0,8-8,0 8,0 0,-8 0,8-8,-8 8,0 0,-8 0,8 0,0 0,-8 0,0 0,0 0,0 8,0-8,8 0,-16 8,8-8,0 0,0 0,0 8,0-8,0 0,0 8,0-8,0 8,0-8,0 0,0 0,0 0,-8 8,8-8,0 0,0 0,0 0,0 0,-8 8,8-8,0 0,-24 0,8 0,0-8,-8 8,0-8,8 8,-8 0,0-8,8 8,0 0,0 0,-8 0,8 0,0 0,0 0,0 0,0 0,0 0,0 0,0 0,0 0,0 0,16 0,8 0,0 0,-8 0,16 0,-8 0,8 0,-8 0,8 0,-8 0,0 0,0 0,0 0,-8 0,0 0,-16 0,-8 0,0 0,-8 0,-8 0,0 0,8 0,-8 0,16 0,-8 0,16 0,0 0,8 8,16-8,0 8,8-8,-8 8,8-8,0 8,0-8,0 0,0 0,-8 0,8 0,-16-8,0 8,-16 0,-8 0,0 0,-8 0,8 0,-8 0,8 0,0 0,0 0,8 0,0 0,16 8,0-8,0 0,8 0,0 0,0 0,-8 0,8 0,-8 0,0 0,0 0,-16 0,0 0,0 0,0 0,0 0,0 0,0 0,0 0,16 0,0 0,0 0,0 0,0 0,0 0,0 0,0 0,-24-16,16 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5024 5668,'0'0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2240 4196,'128'24,"72"-16,-160-8,96-24,-88 16,280-8,-272 24,0 0,0 0,-8 0,8-8,-16 8,8-8,-8 8,0-8,-8 0,8 0,-8 0,0 0,0 0,0 0,0 0,0 0,8 0,0 0,0 0,0 8,0-8,-8 8,8-8,-16 0,8 0,0 0,0 0,-8 0,8 0,8 0,-8 0,-8 0,8 0,0 0,0 8,0-8,-8 0,8 0,0 0,0 0,0-8,0 0,0 0,0 8,8-8,0 0,0 8,0 0,0-8,0 8,-8-8,0 0,8 8,-8-8,0 8,0-8,0 0,0 8,0-8,-8 8,0-8,0 8,0 0,0 0,0 0,-8-8,0 8,-8 0,8 0,-8 0,0 0,0 0,0 0,0 0,0 0,0 0,8 0,-16 8,8-8,0 0,0 0,-8 8,0-8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3360 3652,'16'0,"-8"0,0 0,8 0,-8 0,8 0,0 0,0 0,0 8,0-8,8 0,-8 8,0-8,8 8,-8-8,0 8,8-8,-8 0,24 8,-24 0,0-8,32 8,-24 0,0 0,0-8,-8 8,8-8,-8 0,24 8,-16-8,24 0,-32 0,8 0,0 0,16 8,-16-8,-8 8,8-8,-8 0,8 8,-8-8,8 0,-8 0,0 0,8 0,-8 0,0 0,0 0,0 0,0 0,0 0,0 0,0 0,0 0,-8 0,8 0,0 0,0 0,0 0,0 0,-8 0,8 0,0 0,0 0,0 0,0 0,0-8,0 8,8 0,-8 0,0 0,0 0,8-8,-8 8,0 0,8 0,0-8,0 8,0 0,8 0,-8 0,0-8,0 8,0 0,0 0,0 0,0 0,-8-8,8 8,0 0,0 0,0 0,0 0,0 0,0-8,8 8,-8 0,8 0,0 0,-8 0,8-8,0 8,0 0,8-8,-8 8,0-8,8 8,-8-8,8 8,0 0,0-8,0 8,-8-8,8 8,-8-8,0 8,8-8,-16 8,8 0,0 0,0 0,-8 0,8 0,-8 0,0 0,0 0,-8 0,8 0,0 0,0 8,0-8,0 8,-8-8,8 0,-16 0,8 8,-8-8,-8 8,0 0,-8 24,-16-8,24-24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15776 2884,'24'32,"-8"-24,-8 8,8-8,8 8,-8 0,0 8,8-8,-8 8,8-8,-8 8,8 8,0-8,-8 0,8 8,0-8,-8 0,8 8,0-8,0 8,-8 0,8 0,-8 0,0 8,0-8,0 8,0-8,0 8,8 0,-8 0,0 8,8-8,-8 8,0 0,0 0,0 8,0-8,-8 8,8-8,0 0,0 8,0 0,0 8,-8-8,8 8,-8-8,8 0,-8 8,0-8,0 0,0 0,0 0,0 0,-8 0,8 0,-8 8,0-8,0 8,0 0,0 0,0 0,0 0,0 0,0-8,0-8,0 8,0-8,8 0,-8 8,8-8,-8 8,0-8,0 8,0-8,0 8,0-8,0 0,0 0,0 8,0 0,0 0,0-8,0-8,0 8,0-8,0 8,0 8,0 0,0 0,-8 0,0 0,0 0,0-8,-8 0,8 0,8 0,-8 0,8 8,-8-8,8 0,-8-8,0 16,8 0,-8 0,0 0,0-8,0 8,0-8,0 0,0 0,8 0,-8 0,0-8,8 8,-8-8,8 0,0 8,-8-8,8 0,0 0,0 0,0-8,0-8,0 0,0 8,0-8,0 0,0 8,0 0,8 0,-8-8,0 8,8 0,-8 0,0-8,0 8,0-8,0 8,0-8,0 8,0-8,-8 0,8-8,0 8,-8 0,0 0,8 0,-8 8,8-8,-8 0,8 0,-8-8,8 8,-8-8,0 0,8 0,-8-8,0 8,8-8,0 0,0 8,0-8,0 8,0-8,0 8,0-8,0 8,0-8,0 0,-8-16,0-8,8 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16224 9324,'0'8,"0"8,0 8,0 8,0 8,0 0,0 8,0-8,0 8,8-16,0-8,0 0,8-16,-8 0,8-8,8 0,0-8,8-8,-8 0,8-8,8 0,-16 0,0 0,0 0,-16 0,-8 24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7500.5 3742.5,'8'0,"0"-8,0 8,-16 0,0 0,16 0,0-8,-8 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3824 1400,'0'0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3712 600,'-8'-16,"0"16,8 8,0 16,-8 8,0 8,0 0,0 0,8-8,-8 0,8-8,0 0,0 0,0-16,0 0,0 0,8-24,8-8,8 0,0 0,-8 16,8-8,-24 16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3824 816,'8'0,"8"8,0 0,0 0,0 0,0 0,-8 0,8-8,-8 0,-8-8,-8 0,8 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4240 568,'0'16,"-8"16,-8 16,0 0,0-8,0 8,0-8,8 0,0-16,8 0,0-16,0-8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4224 840,'16'0,"0"16,0-8,0 8,0-16,0 0,0 0,-8-24,-8 24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4480 536,'-32'88,"16"-40,0 8,0-8,8-8,0-8,8-8,0-16,0-8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4472 824,'48'72,"-32"-56,0-8,0 0,-8-8,8-16,-16 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4720 432,'16'-8,"8"0,8 8,-8-8,8 8,-16-8,-8 8,0 0,-16 24,-8 0,-16 16,8 0,-8-8,0 0,16-16,0 0,0-16,8 0,24 0,0 0,0 8,0 8,0 8,0 0,8 8,-16 0,8 8,0-8,-8 8,0-8,0 8,0-8,-8-8,8-16,-8 0,0 0,-8-8,0 0,-8-16,-8 0,0 0,8-8,-8 0,8 8,0 0,8 8,8 0,0 0,0 0,0 0,8 0,8 0,8 0,8 0,0-8,-8 0,-24 16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5008 520,'72'-16,"-40"8,0 8,0-8,-8 8,-8 0,0 0,-16 8,0 0,0-8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5048 656,'80'8,"-56"-8,-8 0,-8 0,0-8,-8 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7148.5 4614.5,'-16'-8,"24"8,8 0,0 0,8 0,-8 0,0 8,0 0,-8 0,0 8,0 0,-8 0,0 0,0 8,0 0,-8-8,8-8,0 8,0 0,8-8,8 0,0 0,0 0,0 0,-8-8,8 8,-16 0,0 0,0 0,-8 0,-8 8,-8-8,8 0,-8 0,0 0,8-8,16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5104 600,'-48'48,"32"-24,8-16,8-8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4928 624,'0'56,"0"-16,0-8,0 0,0 0,8 0,-8-16,8 0,0 0,0-8,0-8,8 8,0-8,0 0,16 0,-8 0,8 0,-8-8,0 0,-8 0,0 8,-8-8,0 0,0 8,0-8,0 8,0 0,-8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5328 584,'48'-16,"-16"8,0 0,-8 8,0 0,0 0,-16 0,0 0,0 0,-8 8,-8 8,-16 0,24-16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5320 784,'80'-16,"-48"16,0-8,-8 8,8 0,-16 0,-8 0,-8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5392 832,'-48'64,"32"-40,8-8,0 0,0-8,8 0,16-8,0 0,8 0,8 0,-8 0,0-8,0-8,0 8,-8-8,-16 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5488 880,'40'24,"-24"-32,-8-8,-8 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5608 704,'56'-8,"-24"-8,0 8,-8 8,8-8,0 8,-16 8,0 8,-8 0,-8 16,0 0,-16-8,0 8,0 0,0-8,0 0,0 0,8-8,-8-8,16-8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5728 456,'0'80,"-8"-32,0 0,0 16,0 0,0-8,0 8,8-16,0-8,0-16,0-16,8-8,-8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5896 704,'24'48,"-16"-24,8-8,-8-8,-8 0,8-8,0 0,0-8,0-8,-8-8,8 0,0 0,-8 0,8 0,0 0,0 8,0 0,8 8,0 0,0 8,0 0,0 16,-8 8,-8 8,0 8,0-8,-16 8,0-16,-8 0,8-16,0 0,8 0,0 0,0-8,16 0,16 0,-8 0,16 0,-8 0,-8-8,8 0,-8 0,-8 0,0 0,0-8,-8 0,0 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5984 328,'24'48,"-16"0,0 8,0 8,-8 8,0 8,0 16,0 0,0 8,0-16,0-8,0-8,0-24,0-16,8-16,-8-16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7476.5 4702.5,'24'16,"-24"-8,8 0,0 0,0 8,-8-8,0 8,0 0,-8-8,-8 8,16-8,-8 0,0-8,8 8,0 0,16 0,0-8,0 8,8-8,-8 0,8 0,-8 0,-16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6400 416,'16'48,"-8"-16,-8 8,0-8,0 0,0-32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6288 696,'80'0,"-56"8,0 0,-8 0,0 0,-8 16,-8 0,0 0,-8 8,-8-8,0-8,0 0,8-8,32-16,0-16,0-8,8-8,-8 0,-24 40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6568 528,'80'-24,"-40"8,0 8,0-8,0 8,-16 0,0 0,-16 0,-8 0,0 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6760 368,'-8'64,"8"-32,0 0,-8 8,8-8,-24 8,24-40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6512 752,'64'-24,"-32"8,8 0,8 0,0 0,8 0,-16 0,-8 0,-8 8,-8 8,-8-8,-16 16,0 8,0 8,-8 0,8 8,-8-8,0 0,16-24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6632 800,'80'-16,"-48"16,-8-8,-8 8,0 0,-16 8,-16 8,-8 8,0-8,-8-8,16 0,0 0,8-8,24 0,8 0,-8 0,0 0,0 0,-8 0,-8 8,0 0,-8 8,-16 8,0-8,-8 0,8 0,0 0,0-8,8-8,8 0,24 0,8-8,8 0,8-8,0 8,0-8,0 0,-16 0,-8 0,-8-8,0 16,-8 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6752 776,'-32'80,"16"-48,0 16,0 0,0-8,0 0,8-24,8-16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6776 968,'56'32,"-32"-8,0 0,0 0,-8 8,8-16,0 0,-8-8,0-8,-16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7104 504,'-24'56,"0"-24,8 0,8-8,0-8,0 0,24-8,8-8,8 0,8 0,0 0,0-8,-8 8,0-8,-8 0,0 8,-8 0,-16-8,0 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7224 520,'-8'80,"0"-32,0 0,8 0,0-8,0-8,0-8,0-16,16-8,-16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7780.5 4870.5,'40'24,"-24"-24,-8 8,8-8,-8 0,-8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7360 528,'-8'88,"0"-48,0 0,8-8,-8 0,-8-8,0-8,16-16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7048 784,'-16'80,"16"-48,0-8,0-8,0 0,16-8,0 0,0 0,0-8,8 8,0-8,0 0,0 0,0 0,0-8,0-8,-8 0,8-8,-24 24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7344 840,'0'64,"0"-32,0 8,0 0,8 0,0 0,-8 0,0-16,0-24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7520 456,'72'40,"-32"-24,0-8,-8-8,0-8,-32 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7744 480,'-120'72,"80"-48,-8 0,8 0,16-8,0-8,8 0,24-8,16-8,16 0,8-8,8 8,8 0,-16 0,0 0,-16 0,-8 8,-8-8,0 8,-16-8,-8 0,8 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7664 392,'8'56,"-8"-16,0 8,0 8,0 8,0 0,0 0,0-8,0-8,0-16,8-16,8-16,-16-16,0 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7648 720,'-80'32,"64"0,0-8,0 0,8 0,8-16,-8-8,8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7664 760,'72'64,"-64"-40,0-8,0 8,-8-8,0 8,0-8,-8 0,-8 0,16-16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7672 1040,'-16'24,"24"-24,0 0,0 0,-8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7608 936,'32'48,"-8"-16,-8 8,16-16,-16 8,8-8,0-8,-8 0,0-8,0-8,-8 0,0 0,0-24,-8 0,0 24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8180.5 4470.5,'-64'80,"48"-40,-8 16,8-8,0 0,16 0,-8-16,8-8,8-8,8-8,0-8,8 0,0-24,0 0,0-8,-8 0,-8 8,-8 16,0 0,-8 8,-16 0,0 16,0 8,0 0,8-8,0 0,8 0,16-16,16-8,-24 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7808 936,'-64'72,"32"-40,8 0,-8-8,8-8,0-8,0-8,8 0,0-8,16 0,-8 0,8-8,0 0,16 8,8-16,8 8,8-8,0 0,8 0,0-8,0-16,0 0,-8-8,-40 56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8056 448,'-40'48,"24"-8,0-8,0 8,8-8,-8 0,16-16,0-8,0 0,8-8,0 0,16 0,-8 0,8 0,-8-8,0 8,0 0,-8 8,0 16,-8 0,0 8,0 8,-8 0,-8 0,0 0,0-8,0-8,8-8,0-16,0 0,0-16,0-8,0-8,8-8,0 40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7960 840,'48'56,"-24"-40,0 8,0-16,0 8,0-16,8 0,-8-24,-8-16,-16 40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8184 568,'64'0,"-40"0,0-16,8 0,-16 0,0-8,-16 8,0 0,0 0,-8 8,-8 8,0 0,0 0,8 0,0 0,8 24,0 0,0 16,0 0,0 0,8 16,-8 0,0 0,0 0,0-8,0-8,0-16,0-8,0-8,-8-24,-8-8,0 0,0 0,0 0,8 8,-8 8,16 0,0 0,16 8,8-8,8 0,0 0,-8 0,8-8,0-8,0-16,-16 8,-16 32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8464 424,'80'-8,"-48"0,0 8,-8 0,-8 0,-16 8,-8 8,-16 8,0-8,0 0,0 0,8-8,8 0,0-8,24 0,8 0,0 0,8 0,-8 0,-8-8,0 8,-16-8,-16 8,16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8472 496,'-8'64,"8"-32,-8 8,0 8,-8 0,8 0,-8 0,8 0,0-16,0-8,0-8,24-40,-16 24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8488 752,'88'-32,"-56"16,-8 0,0 8,-8-8,-8 8,-8 0,0 0,0 0,-8 0,8 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8560 608,'0'32,"0"-8,-8 8,0 0,8 0,-8-8,8-24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8472 904,'-8'64,"8"-56,8 0,-8 0,8-8,0 0,0 0,0-16,0 8,0-16,0 8,0-8,0 8,0 0,0 8,8 0,-8 0,0 0,8 8,-8 0,-8 8,8 0,-8 8,0 8,0 0,-8 0,-8 0,0-8,-8 0,8 0,8-8,0-8,0 8,16-8,8-8,16 0,0 0,-8-8,8 8,-16 0,-8 0,-8 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3512 1416,'64'-8,"-40"8,8 0,-8 0,8 0,-8 0,-8 0,-8 8,0 16,-8 0,0 8,-8 16,-16-8,0 8,0-8,0 0,0-16,16 0,-8-8,16-8,0 0,8-8,8 0,0 0,0 0,0 0,0 0,0 0,0 0,-8 0,8 0,0 0,0 0,0 0,-16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8372.5 4590.5,'-56'56,"40"-24,0 8,8-8,0-8,8-8,0 0,24-8,0 0,16-8,0-8,-8 0,8-8,-8 0,-16 8,0-8,-8 8,-8 0,0-8,0 16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3968 1848,'8'8,"8"0,0 0,8 0,-8 0,0 0,-16-8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4488 1272,'-16'16,"0"8,-16 16,0 8,0 0,8 0,0-8,8-8,0-8,8-16,8-8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4400 1512,'64'-16,"-48"16,-8 0,-8 8,-16 8,-16 8,0 8,-8 0,0-8,-8 0,48-24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4168 1728,'24'48,"-8"-24,0-8,0 0,-8-8,8 0,-8-8,0 0,0 0,0-8,0-16,0 8,0 0,8-8,8 8,0-8,8 8,0 0,0 8,0 8,-8 0,0 0,-8 0,-8 8,-8 8,8 0,-8 0,0 8,0 8,0 0,-8 0,0-8,0 8,0-16,-8-8,16-8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4344 1800,'0'-64,"16"48,-8 8,8 0,0 0,0 8,-8 0,0 0,-8 16,0 8,-16 0,0 8,0-8,0-8,0 0,8-8,24-24,-8 0,8-8,0 0,0 8,-8 0,0 8,-8 0,0 24,0 8,0 16,0-8,0 8,0-8,0 0,0-8,0-8,0-8,8-16,8-24,-16 32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4648 1408,'16'0,"0"0,8 8,0 0,-8-8,-8 8,0 0,-8 8,0 8,-8 0,-16 0,0 0,0 0,8-8,0-8,8-8,16 0,8 8,0-8,0 8,0-8,-8 8,-8 0,0 16,-16 0,0 0,-16 8,8-16,8 0,-8 0,8-8,8-8,16 0,8 0,16 0,0 0,8-8,-8-8,0 0,-8 0,-8 0,-8 0,-8 0,0 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4704 1608,'0'40,"0"8,0 0,0 8,0-8,0 0,16-16,0-8,0-24,0 0,-16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4896 1656,'80'-32,"-40"16,0 0,0 0,-8 0,-8 0,0 0,-16 0,0 0,-8-8,0 24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5072 1360,'-24'-8,"24"16,0 24,0 8,0 16,0 8,0 8,0 0,0 0,0-8,0-8,0-16,0-16,16-8,-8-24,0-24,-8 32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5000 1656,'-56'88,"48"-40,-8 0,16-16,0-8,8-8,0-16,-8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8452.5 4654.5,'-8'80,"0"-32,-8 0,0 16,0-8,0 0,0-8,-8 0,24-48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5080 1712,'64'72,"-40"-48,0-16,0 0,0-8,0-16,-24 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5432 1360,'-32'32,"8"-8,8 8,-8 0,0-8,8 8,-8-16,0 0,8 0,8-8,0 0,0-8,8 8,0 8,0-8,0 16,16-8,-8 8,0 0,0 0,0 0,-8-8,8 0,-8-8,0-16,0-8,0 0,0-8,8 8,0 0,8-8,8 8,-8 8,8-8,-8 8,8 0,-16 8,0 0,-8 8,0 8,0 16,0 16,0 0,0 8,0 0,0 8,0-8,0 0,0-8,8-16,0-8,-8-8,0-16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5656 1384,'8'88,"0"-48,-8 0,0 0,0-40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5552 1696,'72'-32,"-56"32,8 0,-16 0,8 0,-16 16,0 16,0-8,0 8,-8 0,0-16,0-8,8 0,8-8,8 0,8 0,0-24,8-8,0-8,-8-8,-24 48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5952 1392,'72'-24,"-40"16,8 0,-8 0,-8 0,-8 0,0 8,-16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6088 1272,'-16'72,"8"-40,8 16,-8-8,8 8,-16 0,0-16,16-32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5800 1680,'88'-40,"-40"32,0-8,0 0,0 8,0 0,-8 0,-8 0,-8 8,-16 0,0 0,-8 16,-16 0,8 8,-8 8,0-8,-8 0,24-24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5976 1696,'64'0,"-48"0,0 0,0 0,-8 8,-8 0,-8 0,-8 8,0 0,-8 0,0-8,8 0,8-8,16 0,8 0,0 8,-8-8,0 8,0 0,-8 0,0 8,-24 0,24-16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5872 1912,'32'0,"8"-8,0 0,8-8,-8 8,0 0,-8-8,-8 0,-8-8,-16 24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6072 1648,'-32'80,"16"-32,0 8,-8-8,0 8,8-8,0-16,8-8,8-24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7548.5 5214.5,'-144'-32,"96"24,-8-8,0 0,0-8,8 8,0-8,8-8,8 8,8-8,8 0,0-8,16 8,0-16,16 0,8-8,8 0,8-8,0 8,8 0,8 0,8 0,8 8,0 16,16 0,8 24,8 0,8 8,-8 24,8 0,-8 0,-8 8,-8-8,-8 0,0 8,-8-8,-16 8,0-8,-16 8,-16 0,-16 8,-8 8,0 8,-16 0,-24 0,-8 8,-24 8,0-8,-16 0,0-16,0 0,0-16,0-8,-8-16,0-8,-16-8,-8-32,0-16,0-16,0-8,8-16,8 8,104 88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6056 1912,'72'48,"-48"-16,0 0,0 0,8 0,-8 0,0-8,0-8,0-8,-24-8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6584 1416,'40'-56,"-16"48,8 8,0 0,0 0,0 8,-16 8,0-8,-16-8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6680 1504,'-64'56,"40"-32,-8 8,0 8,8-16,0 8,8-16,8-8,0 0,16-8,8 0,16 0,8 0,-8-8,8 0,0-8,-8 0,0 0,-16 0,-16 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6728 1624,'24'72,"-16"-48,-8-8,0 8,0-24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6496 1928,'56'0,"-32"-16,8 8,-16-8,0 0,-8 0,-8 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6632 1832,'-8'128,"8"-96,0-8,0-8,8-8,0-8,16 0,-8-16,16-16,0-8,8-8,-8 0,-32 48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6920 1680,'0'72,"0"-48,0 0,8 0,0-16,0-8,8 0,0-24,0-16,-16 40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7088 1376,'0'88,"0"-24,0 8,-8 8,-8 8,16 0,-8 8,0-24,8-8,0-24,0-16,0-8,0-8,-8-8,-8-8,0-8,-16-8,0-8,-16-8,48 40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7568 1336,'-24'32,"0"8,-8 8,0 8,-8-16,8 0,8 0,0-16,8 0,0-8,8 8,0-8,8 0,0 8,0-8,8 0,0-8,0 0,0 0,0-16,-8 0,8-8,0 0,0 0,8-8,0 0,8 0,-8 8,8-8,0 16,0-8,-8 16,0 0,-8 0,8 0,-8 0,0 16,0-8,0 8,-8 0,0 8,0 0,0 8,0-8,0 8,-8 0,0 0,-8-16,0-16,16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7464 1784,'0'80,"0"-56,0-8,0 0,8-16,8-8,8-24,8-8,8-8,0-8,0 0,8 8,-16 0,0 16,-8 8,-8 0,-8 24,0 24,-8 8,8 16,-8 8,0 0,0 8,0 0,8-8,-8-8,0-8,0-16,0-16,-8-16,-8-8,0-8,-16-8,8 8,-8-8,8 16,8 0,8 8,8 0,24 8,8-8,0 8,8 0,0 0,8-8,-8 0,0-8,-40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2164.5 4262.5,'-8'0,"8"-8,8 8,0 0,0 0,8 0,0 0,0 0,8 0,0 0,0 0,-8 0,8 0,8 8,-8-8,0 8,0 0,0-8,0 8,0 0,0-8,0 8,0 0,0 0,0 0,0-8,0 8,0-8,0 8,-8-8,8 0,0 0,-8 8,8-8,0 0,-8 8,0-8,8 8,-8-8,0 0,8 8,-8-8,8 0,0 0,0 0,0 0,0 0,0 0,-8 0,8 0,0 0,-8 0,8 0,0 0,0 0,0 0,0 0,0 0,0 0,0 0,-8 0,16 0,-16 0,8 0,0 0,0 0,0 0,-8 0,8 0,0-8,0 8,-8 0,8 0,0 0,0 0,0 0,-8-8,8 8,0 0,-8 0,8 0,-8 0,8-8,0 8,0 0,0 0,0 0,0 0,-8 0,8 0,-8 0,0 0,8 0,-8 0,0 0,8 0,-8 0,0 0,8 0,-8 0,8 0,-8 0,8 0,-8 0,0 0,8 0,-8 0,8 0,-8 0,8 0,0 0,-8 0,0 0,0 0,8 0,-8 0,0-8,8 8,-8 0,8 0,-8 0,8 0,-8 0,8 0,-8 0,8 0,8 0,-8 0,16 0,-8 0,8 0,-8 0,-8 0,8 0,-16 0,0 0,0 0,-8 0,0 0,-24 0,-8 0,-16-8,40 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8080 1472,'80'8,"-56"-8,8 0,0-16,-16 0,-16 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8288 1432,'-88'72,"48"-40,0 0,0-8,0 0,16-8,0-8,40-8,8 0,16 0,0-8,0-8,8-8,-16 8,8-8,-16 0,0 0,-16 0,-8 0,0 24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8216 1304,'-8'80,"8"-32,-8 16,8 0,-8 0,8 8,0-8,0-8,0-16,8-24,0-16,-8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8096 1672,'-64'160,"48"-120,16-8,0-8,0-16,16 0,8-8,8-24,0-8,0-8,0 0,0 8,0 8,-16 8,0 16,0 0,-8 8,-8 16,0 8,-8 0,-8 0,0 0,0 0,0-8,0-16,8 0,0 0,8-24,0-16,16-16,0-16,8-8,0-8,8 0,0-8,0 16,-8 16,8 16,-16 16,0 16,-8 8,-8 24,8 16,-8 8,0 8,0 0,0 8,0-8,-8-8,8 0,-8-8,8 0,-8-16,0-8,0 0,0-8,-8 0,0-8,0 0,0-8,0 0,0-8,8 0,8 8,-8 0,16 8,8 0,0 16,8 0,0 0,0 8,0 0,0-8,0 0,0-8,-8 0,8-8,0-24,-24 24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8688 1608,'80'-40,"-48"16,0 0,0-8,-8 0,-8 16,0-8,-16 16,-8 0,-8 8,0 0,0 0,0 0,8 0,0 0,8 8,-8 8,8 16,0 8,0 8,0 0,0 16,0-8,0 8,8-8,-8-8,0-16,8-8,-8-16,0 0,-8-16,-8 0,-8-8,0-8,8 8,-8-8,8 8,0 8,8 0,8 0,8 0,16 0,0-8,8 0,16-8,-8 0,0 0,-8 0,0-8,-8 0,-24 32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9040 1424,'72'-40,"-48"32,8 0,-8 8,0 0,-8 0,-8 0,-8 16,-16 8,-16 8,0 8,-8-8,0-8,16 0,0-8,16-8,32-8,8-8,0 0,0-8,0 8,-16 0,0 0,-8 8,-8-8,-8 8,-8-8,16 8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8984 1488,'-8'72,"8"-32,-8 0,-8 0,8 16,-8-8,8 0,-8-8,16-16,0-8,8-16,-8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8992 1800,'88'-56,"-48"40,0 0,-8 8,0-8,-16 8,0 0,-16 0,0 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9120 1632,'-8'48,"8"-24,-8 0,8 8,-8-16,8-16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9024 1816,'0'64,"0"-40,0 8,8-8,0-8,-8 0,8-8,-8 0,8-8,0-8,0-8,8 0,0-8,0 0,0 8,0 0,0 8,8 8,-16 0,8 8,-16 8,0 8,0 0,-8 0,-8 0,8 0,-16 0,8-16,0 0,8 0,0-8,24 0,0-8,8 0,0 0,8 8,-16-8,0 0,-16 0,0 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760 2380,'8'8,"-16"-8,-8 0,0 0,0 0,0-8,-8 8,-8-8,8 0,-8-8,8 0,-8-8,0 0,8 0,0-8,0 0,0-8,8 0,-8 0,8 0,-8-8,0 8,0 0,0-8,0 8,8 0,-8 0,0 0,0-8,0 8,0-8,0 0,8 0,0 8,0 0,8-8,0 0,0 0,-8-8,16 8,-8-8,0 8,8 0,0 0,0 8,0-8,8 8,0-8,8 0,0-8,8 8,0-8,8 0,0 0,8 0,8 0,8 0,8 0,0 8,0 0,0 8,8 8,0 0,8 8,0 0,8 0,8 0,16 8,16 8,0 0,16 8,-8 8,8 8,-8 8,8 8,-8-8,0 0,-8 8,-16 0,0 0,-8 8,0 0,0 0,-16 0,8 8,-16 0,0-8,-16 8,0-8,-16 0,8 0,-8 0,0 0,0 0,-8 0,8 0,-8-8,0 0,8 0,0 0,-8-8,0 8,0-8,-8 0,0 0,0 0,8 8,-8-8,0 0,0-8,-8 8,16-8,-16 0,8 0,0-8,-8 8,8-8,-8 8,0-8,0 8,0 0,0 0,0-8,-8 8,8-8,0 0,0 0,0-8,8 8,-8-8,16 0,-8 8,0-8,-8 8,0 8,0-8,0 0,-8 0,0 0,8 0,-8 8,8-8,0 0,0 0,0 8,0-8,-8 8,8 0,0 0,-8-8,0 8,0-8,0 8,0 0,0-8,8 8,-8 0,8 0,0-8,0 8,0 0,0 0,0 8,-8-8,8 0,-8 0,0 0,-8 0,8 0,-8 0,8 0,-16 8,8-8,-8 8,0 0,0-8,0 8,-8 0,-8 0,0 0,0 0,-8 0,-8 0,0 0,-8 0,-8 8,0-8,0 0,-8 0,8-8,-8 8,0 0,0-8,-8 0,0 0,0 0,-8-8,8 8,8-8,0 8,0-8,8 0,0 0,8 0,0-8,8 0,-16 0,8 0,-8-8,0 0,8 8,0 0,8 0,-8 16,0-8,-8 8,0 0,0 0,0-8,-8 0,0 0,8 0,-16 0,8 0,0 0,8 0,-8-8,0 8,8-8,-8 0,8 0,0 0,-8 0,8 0,-8-8,0 0,8 0,0-8,0 8,8-8,0 16,0-8,8 0,0 8,0-8,0 8,0 0,0 0,0 0,0 0,8 0,-8 0,8 0,0 0,0-8,0 8,0 0,-8 0,8 0,-8 0,0 0,0 0,-8 0,16 0,-8 0,0 8,0 0,8-8,-8 0,0 0,8 0,0 0,0 0,0 0,0 0,8-8,-8 8,8 0,-8 0,0 0,0-8,8 8,-8 0,0 0,0-8,0 8,0-8,-8 0,8 0,0 0,-8 0,8 0,0 8,0 0,-8-8,8 8,-8-8,0 0,8 8,0-8,0 0,8 8,-8-8,0 8,0 0,0 0,0 0,8-8,-8 8,8 0,-8-8,0 8,8 0,-8-8,0 8,0 0,0 0,-8 0,0 8,-8 0,-8 0,8 8,-8-8,8 8,0-8,0 0,16-8,0 0,8 0,8 0,0 0,-8 0,-8-8,24 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1708.5 3446.5,'0'-8,"0"24,16 0,-8 8,8-8,-8 0,0-8,-8 0,8 0,-24-8,16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3552 2416,'88'8,"-56"0,0 0,-8 0,-8-8,-8 8,0-8,-8 8,0 0,-16 8,-8 8,8 8,-8-8,0-8,8 0,8-8,8 0,8 0,16 8,-8 0,16 0,-16-8,0 8,0-8,-8 8,-8 0,0 8,-8 0,-16 8,0 0,-8-8,0 8,0 0,0-8,8 0,16-8,8-16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4048 2880,'24'56,"-8"-32,0 0,8 0,0-8,0 0,0 0,-16-16,-8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4504 2512,'0'-8,"-8"24,-8 0,-8 16,8 0,-8 0,0 0,0-8,8 0,0 0,8-8,8-8,0-8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4488 2648,'-24'56,"16"-16,0 16,0 0,8 8,0 0,0-8,0-16,16-8,0-24,8-8,-8-32,-16 32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4648 2696,'80'-16,"-64"8,0 8,0 0,-16 8,0-8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4584 2832,'80'-24,"-48"8,-8 16,0 0,-8 0,0 0,-16 16,0 0,0 16,-16 0,-8 0,0-8,8-8,0-16,0 0,8-8,0-32,8-8,0-16,0 0,8 8,0 0,0 16,8 8,-8 16,-8 8,8 8,-8 16,0 8,0 8,0 16,0 0,0 16,0-8,0 8,-8-8,8-8,0-8,-8-8,8-8,-8-8,0-8,0-8,-8 0,8-16,8 16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4600 3024,'40'-16,"-8"32,16 0,-8 8,0 0,8-8,-8 0,8-8,-24-8,-24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5016 2848,'0'72,"0"-24,0-16,0 0,0-24,0-16,8-16,-8 24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5080 2664,'56'-72,"-24"56,8 0,0 8,0 8,8 0,-16 8,8 8,-16 8,0-8,-8 16,0 0,0 0,-8 8,0 16,-8-8,0 16,0 0,0 0,0-8,0-16,0-8,0-8,-8-24,0-24,8 24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5160 2864,'80'24,"-48"-16,-8-8,0 8,-16-8,-8 8,0 8,-8 0,-16 8,-8-8,0 0,8-8,0 0,16-8,24 0,16-8,0-8,0 0,0-8,-8-8,-8 8,-8-8,-8 32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1516.5 3598.5,'0'40,"16"-24,-8 0,8 0,-8-8,0 0,0-8,0 0,0-8,-8 0,8 0,8 0,8 0,8 0,0 0,0-8,16 8,-16-8,8 8,-8 0,-16 0,0 0,0 8,-16 16,-16 0,8 16,-8-8,8 8,-8-8,0-8,16-16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5368 2784,'-32'-8,"24"40,8 8,-8 16,0 8,8 8,0-8,0 0,8-8,16-16,0-24,8-16,-32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5776 2800,'-8'88,"8"-40,-8 0,8-8,0-16,8 0,0-16,8-8,0-8,-8-24,8-8,-8-8,0 8,0-8,-8 8,0 0,0 8,0 8,8 0,0 0,16 8,0 0,8 0,0 0,8 8,-8 0,8 8,-8 0,0 0,-8 8,8 8,-8 0,-8 8,0 0,8 8,-8 8,0 8,0 8,-8 0,0 0,0 8,-8-8,8-8,-8-8,0-16,0-16,0 0,-16-16,16 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6024 2848,'-16'80,"16"-56,0-8,8-8,0-8,8 0,0 0,0-16,0 0,0 0,0 0,-8 8,8 8,-8 0,-8 8,0 16,-8-8,-8 8,0 0,-8-8,0 0,8 0,0-8,0 0,16 0,16-8,0 0,-8 0,0 0,0 0,-8 8,0 8,-8 0,-8 8,0-8,8 0,0-8,16-8,8 0,0 0,8 0,8 0,0 0,0 0,0-8,0 8,0-8,-32 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6672 2656,'-24'88,"8"-48,8 0,-8-8,16-32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6504 2944,'56'-56,"-32"40,0 8,0 8,-8 0,0 0,-8 24,-8 0,0 16,-8 0,-8 8,0-8,8 0,0-16,8-8,0-8,8-24,8-16,-16 32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6768 2928,'0'48,"-8"-16,8 8,0-8,0-8,0-8,16-16,-8 0,16-24,-8-16,0-8,-16 48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6952 2632,'72'-144,"-48"128,-8 8,8 0,-8 0,0 8,-8 0,8 8,-8 16,8 0,-8 8,8 8,0 0,-8 16,0 0,0 16,-8-8,8 16,-8-8,8 0,-8 0,0-24,0 0,0-16,0-16,0 0,0-8,0 0,-8-16,-8-8,16 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6976 2936,'64'-40,"-32"32,-8-8,0 8,0-8,-8 0,-8 0,-8 0,0 16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7024 2728,'-8'96,"8"-56,0 0,0-8,8 0,-8-8,0-8,0-16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7008 3024,'72'-32,"-56"32,-8 0,-8 16,0 8,-16 8,-8 0,8 0,-8-8,8-8,8-8,0 0,16-8,8 0,8 0,8-16,0 8,0-16,0 8,-32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1716.5 3726.5,'8'-16,"8"16,-8 0,8 0,0 0,0 0,-8 16,0 0,0 0,-8 8,0 0,0 0,0 0,0-8,0 8,0-8,0 0,0-8,-8-8,-8 0,8 0,0-8,-8 0,-8 0,8 0,0-8,0 8,0 0,8 0,0 0,8 0,0 0,8 0,16 0,0 0,0 0,16 0,-8 8,0-8,0 8,0 0,0-8,0-8,-32 16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7592 2576,'-8'-56,"16"40,8 0,8 8,0-8,16 16,0 0,0 0,-8 0,0 16,-16-8,8 8,-16 8,0 0,-8 8,0 16,0 0,0 8,-8 16,0-8,0 0,0-8,8-8,-8-24,8-8,0-24,-16-24,16 32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7568 2752,'72'0,"-40"0,8 0,-8 0,0 0,0 0,-16 8,-8-8,-8 16,0 0,-16 8,-8 0,-8 8,0 0,-8 0,8-8,8-8,8 0,8-8,8-8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8064 2752,'-16'56,"0"-32,0 8,0-8,0 0,0-8,16 0,-8-16,8 8,8-8,8 0,8 0,0 0,0 0,-8 0,-8 0,-8-8,0-8,0 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7624 2880,'-48'136,"40"-96,0-8,8 0,0-16,0 8,8-8,24 0,-8-8,16 0,8 0,0-8,8 0,0-8,0 0,0-16,-8 0,-8-8,-40 32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8176 2920,'8'88,"8"-56,0 8,0-8,0-8,0-16,-8-8,-8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8440 2584,'72'48,"-40"-48,0 8,-8-8,-8 0,-16 8,0 8,-32 8,-8 16,0-8,-8 8,0-8,16-8,8-8,8-8,40-16,8-16,8-8,8-8,0 0,-8 0,-8-8,-16 8,-16 40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8512 2464,'-8'0,"8"8,-8 8,8 16,0 0,0 8,0 0,0 16,0 0,0 8,0 0,0 0,8-8,-8-16,8-8,0-8,-8-16,8-8,-8-8,0-16,0 24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8400 2848,'-24'56,"16"-32,8-8,0-8,0 0,8-8,16-16,0-8,0 8,-8 0,8 8,-8 0,0 0,-8 8,0 0,0 0,0 8,0 8,0 8,0 0,0 8,-8 0,8 0,-8 0,0-8,8-16,-8 0,8-8,8-32,0-8,8-8,-8-16,8 0,-8-8,8 0,0-8,0 8,0 8,-8 16,0 24,-8 8,0 8,-8 32,0 16,0 8,0 16,0 0,0 0,0-8,-8 0,8-8,0-16,0 0,0-8,0-16,0 0,0 0,0 0,-8 0,0 0,0 8,-16-8,0 8,0-8,0-8,0 0,0 0,0-8,8 0,0-8,16 8,0 0,16 8,0 0,16 8,0 8,0 8,0 8,0 0,0 0,0 8,0-16,-8 0,0-8,-8 0,-8-8,-8-8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4752 3528,'-32'64,"0"-8,-8 8,0 0,0 0,8-16,8-8,0-8,16-16,0-16,16 0,24-16,16-16,8 0,8 8,8 0,-8 8,-8 16,-16 0,-8 8,-16 8,-16 16,0 8,-24 8,-8 0,-8-8,0 0,-8-8,8-8,-8-8,8-16,8 0,0-8,8-16,8 8,8-8,8 16,0-8,16 8,0 8,8 0,8 0,8 0,8 24,0 0,16 0,0 16,0-8,0 8,-8-8,-8 0,-8-16,-16-8,0 0,-16-8,-8-8,0-24,0 32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5160 3664,'8'80,"-8"-24,-8 8,0 8,-8 0,8 0,0-16,8-8,0-24,8-8,0-16,-8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2044.5 3598.5,'24'-24,"16"8,0 8,0-8,0 0,-16 8,0-8,-8 8,-24 0,8 8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5264 3960,'56'56,"-32"-40,0-8,0-8,0 0,-24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5664 3648,'48'8,"-40"-8,-8 16,0 8,-16 16,-8 0,0 0,-8-8,8 0,0 0,8-16,8-8,8 0,8-16,8-8,0 0,0 0,0 8,-8 0,0 8,0 8,-8 16,0 16,0 8,0 0,0 8,-8-8,0 0,8-16,-8 0,8-16,0-8,0-16,16-8,0-24,0 0,8-8,0-8,-8-8,-16 64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5984 3520,'0'56,"0"-24,0 8,0 0,0-8,8 0,8-8,-8-16,0 0,0-8,0 0,-8-24,0 0,0 0,0 0,8-8,-8 16,8-8,0 16,8-8,-8 8,16 8,-8-8,0 8,8 0,-8 0,8 8,-8 8,0 0,0 0,0 0,-8 8,0 8,0-8,0 0,-8 8,0 0,0-8,0 0,0-24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6080 3888,'64'-48,"-48"48,0-8,0 8,-8 0,-8 8,-8 8,-8 8,0 0,-8-8,8 0,0-8,8-8,8 8,0-16,8 24,-8 8,0 8,8 0,-8 8,0 8,0 0,0-8,0 8,0-8,-8-8,0-16,8 0,-8-8,-8-8,0-8,-8 0,8-8,-16 0,8 0,0 8,8 0,8 0,0 8,24-8,8 8,0 0,16-8,8 8,0-8,0 0,0 8,0-8,-16 8,-8 0,-8 0,-8 0,0 0,-8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7064 3336,'-56'56,"8"-8,8 0,-16 8,0 0,0 0,8-8,8-8,16-8,0-8,24-24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6856 3744,'80'-8,"-56"8,-16 0,0 8,-8 0,0 8,-24 8,-8 8,-8 8,-16 0,0 0,-8 0,8-8,8-8,0 0,16-8,0-8,16 0,32-8,0 0,8 16,-8-8,0 16,0-8,0 8,-8-8,0 0,0-8,-8 0,8-8,0 0,0-16,0 0,8-8,0 0,0 0,16 0,0 0,16 0,-8 8,8 0,-8 8,0 8,-8 0,-16 0,8 8,-16 8,0 0,0 8,-8 8,0 8,0 0,-8 8,-8-8,8-8,0 0,0-16,-8-8,16-8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6784 4144,'72'-32,"-56"32,0-8,-8 8,0 0,-8 8,0 8,-16 8,0 0,-8 0,8-8,0-8,8 0,8-16,0-8,0 0,8 0,-8 8,8 0,0 0,0 24,0 8,0 8,0 0,0 8,0-16,8 0,8-16,-8-8,8-32,0-8,-24 40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7296 3696,'64'16,"-64"-8,0 8,0 8,-8 0,-16 8,8 0,-16 0,0-8,8 0,8-8,0-8,8-8,32 0,0 0,0 0,0 0,-8 0,0 0,-16 8,0 16,-24 8,-8 0,0 0,0-8,8 0,8-16,8 0,0 0,16-8,8 0,16 0,8 0,0-8,8-16,-8 8,-8-8,-8 0,-8 0,-16 24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7312 3824,'-16'48,"8"0,0 8,8 16,0 8,-8 8,8 16,-8 0,8-8,0 0,8-24,16-16,-8-24,-16-32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7544 3872,'48'-24,"-8"24,8-8,8 8,16-8,-40 0,-16 0,-16 0,0 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2140.5 3470.5,'-8'40,"8"-8,0-8,0 0,0 0,8-16,-8 0,8-8,-8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7728 3616,'-32'56,"24"0,0 0,0 16,8 8,0 0,0 8,0-16,8 0,0-24,8-24,0-16,0-8,-8-32,-8 32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7592 3880,'-72'64,"48"-16,0 16,8-16,0 0,16-16,0-8,0-24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7656 4008,'56'80,"-32"-40,0-8,0 0,0-8,8-16,-8-16,0-16,-24 24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8192 3640,'-64'64,"32"-32,0 0,0 0,8 0,0 0,0 0,16-8,0-8,8 0,0 0,0-8,8 0,8 0,-8-8,8 8,-8-8,0 0,0 0,0 0,0-8,0-8,16 0,-8 0,8-8,0 8,0 0,0 8,-8-8,0 16,-8-8,0 8,-8 16,0 0,0 16,-8 0,0 0,8 8,-8 0,8 8,0 8,0 8,0 0,0-8,0 0,0-8,8-16,0-8,-8 0,8-16,0-8,-8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8712 3624,'-48'64,"24"-32,8-8,-8 8,8-8,-8 8,16-16,0 0,0-8,8 0,8 0,8-8,8 8,8-8,8 0,-8 0,8 0,-8-8,0 0,-8 0,-8 0,-8 0,-8 0,0 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8728 3792,'-8'96,"0"-56,8 8,0 0,0-16,16 0,8-24,-8-8,-16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8960 3800,'-40'72,"24"-32,-8-8,0 8,0-16,0 0,24-24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8552 4016,'-8'64,"8"-32,0 0,0-8,8 0,0 0,24 0,-8-8,8-8,8-8,0 0,-8-8,8-16,0 0,-8 0,-8 8,-24 16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8920 4144,'-8'0,"8"16,0 16,0 16,0 0,0 0,0 0,0 0,8-8,-8 0,0-40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9512 3696,'-88'48,"56"-24,0 8,8-8,-8 8,8-8,-8 0,8 0,8 0,0 0,8 0,8 0,0 0,0 0,0 0,0 0,8-8,8 0,-8-8,0 0,0 0,0-24,-8 0,16 0,0-8,8 8,0 0,0 0,8 0,-8 8,0 8,0 0,-16 0,-8 8,0 16,0 0,-8 8,-16 0,8 0,0-8,-8 0,16-8,0-16,8 8,0-24,8-8,16-8,0-16,16 0,0-8,8 0,-8 0,0 0,0 24,-16 8,0 8,-8 16,0 0,8 8,-16 16,8 8,0 16,-8 0,0 0,0 0,-8 0,0 0,0-8,0-8,-16 0,0-16,-8-8,0-8,-8 0,8-8,-8 0,0-8,8 0,8 8,8 0,0 8,8-8,8 8,16-16,8 0,8 8,0 0,0 0,0 8,-16 0,-24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2236.5 3462.5,'8'64,"0"-40,-8 0,8-8,-8 0,0-16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5480 4904,'72'24,"-40"-8,8 0,-8-8,-32-8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5920 4856,'-152'104,"104"-72,8-8,0-8,16-8,0 0,16-8,16-8,16-8,16-8,8 0,16 0,8 0,0 0,-8 0,-16 8,-16 8,-8-8,-16 16,-8-8,0 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5904 4688,'-72'-32,"64"48,0 8,0 24,0 8,8 8,0 8,0-8,8 8,-8 0,16-24,-8 0,0-24,0-16,0-8,-8-24,0 24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5776 5104,'-88'0,"72"24,8 0,0 0,0-8,8-8,0 0,0 0,8-8,0 8,8-8,8 0,0 0,8 0,8 0,0 0,-8 8,8 8,-24 0,0 8,-8 8,-8 0,0 0,0-8,0 0,-8-8,0-8,0 0,8-16,0-24,0-8,16-24,0 0,8-16,16 0,-8 0,8 8,-8 16,8 8,-8 8,-8 16,-8 8,0 8,0 8,-8 0,0 8,8 16,-16 8,8 8,0 8,0 0,-8 8,0-8,0 8,-8-8,0 0,-8-8,0-8,0-8,0-8,8 0,-8-16,0 0,-8-8,8-16,8 0,-8 0,16 0,0 8,0 8,0 0,16 8,8 16,16 0,-8 8,8 8,0-8,0 8,0-8,-8-8,8-16,-16 0,-24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6616 4992,'56'-64,"-24"40,-16-8,0 8,0 8,-8-8,0 16,-8 0,0 0,0 0,-8 8,-8 0,8 0,0 0,-8 8,8 16,0 8,8 8,-8 16,8 0,0 8,8 0,0 0,-8-8,8-16,0 0,-8-16,0-16,0 0,-16-24,0-8,0 8,-8-8,8 0,0 0,0 8,8 8,8 0,0 0,8 0,16-8,0 0,16 8,-8-8,16-8,-8 8,0-8,0 0,-16-8,-24 32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7032 4712,'64'0,"-40"0,0 0,-8 8,0 0,-16 8,0 0,0 8,-8 8,-16-8,-8 0,0 0,0-8,8-8,8 0,0-8,32 0,8 0,8-16,8 8,-8-8,0 8,-16 0,0 8,-16-8,0 0,0 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7024 4792,'-32'72,"16"-24,8 8,-8 0,0 8,0-8,0 0,0-8,8-16,0-16,0-16,8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7016 5120,'88'-40,"-56"32,8 0,-8 0,8 0,-16 0,0 0,-16 8,0 0,-8-8,0 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7192 4952,'-16'56,"8"-24,8 0,-8 0,0 0,-8-8,16-24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7088 5192,'-16'56,"16"-24,0-8,0 0,8 0,0-16,0 0,0 0,0-8,0-8,0-16,8 0,-8 0,8 0,0 0,0 8,0 0,0 16,0-8,0 8,-8 8,-8 8,0 8,0 8,-8 8,-8-8,0-8,0-8,0-8,8 0,0-8,16 0,8-8,0 0,8-8,0 8,8 8,-8 0,0-8,-24 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2124.5 3662.5,'56'-16,"-24"8,0 0,-8 0,-8 8,0 0,-8 0,0 16,-8-8,0 8,-16 0,0-8,8 8,-8 0,0-8,0 0,0-8,8 0,0 0,0 0,0-8,8 0,0 24,0 8,0 8,0 8,0 0,0 8,0 0,0-8,0-8,0-8,0-8,8-8,0-8,-8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7752 5440,'-40'-16,"40"16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824 4176,'-8'0,"8"-8,-8 0,0 8,16-8,0 8,16 0,-8 0,8 0,0 0,0 0,0 0,0 0,0-8,0 8,0 0,0 0,-8 0,8-8,-8 8,8-8,0 8,-8 0,8-8,0 8,0 0,-8 0,8 0,-8 0,0 0,8 0,-8 0,0 0,8 0,-8 0,0 0,0 0,0 0,8 0,-8 0,0 0,8 0,0 0,0 0,0 8,-8-8,8 0,0 8,0-8,-8 0,8 0,-8 0,0 0,0 0,8 0,-8 8,0-8,8 0,0 0,0 8,-8-8,8 0,0 8,-8-8,8 0,-8 0,0 8,0-8,0 0,0 0,-8 8,8-8,-8 0,8 8,-8-8,0 8,0-8,8 0,-8 0,0 8,8-8,-8 0,8 0,0 8,0-8,0 0,0 0,8 0,-8 0,8 0,0 0,0 0,-8 0,16 0,-8 0,-8 0,8-8,0 8,-8 0,8-8,-16 0,8 8,0-8,0 0,0 8,0-8,-8 0,8 8,0-8,8 8,-8-8,8 8,-8-8,8 8,-8 0,0-8,0 8,0 0,0 0,0-8,0 8,0 0,-8-8,8 8,-8 0,0 0,8 0,0 0,0 0,8 0,-8 0,0 0,8 0,-8 0,0 0,8 0,-8 0,0 0,0 0,8 0,-8 0,0 0,8 0,-8 0,0 0,8 0,0 0,-8 0,8 0,-8 0,8 0,0 0,0 0,-8 0,8 0,0 8,0-8,0 8,-8-8,16 0,-16 8,8-8,0 8,0-8,0 8,-8-8,0 0,8 0,-8 0,0 8,0-8,0 0,0 0,0 0,-8 0,8 0,-8 0,0 0,0 0,-16 0,-8 0,-8 0,0 0,24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10344 5240,'-24'0,"24"-8,8 8,0-8,16 8,-8-8,8 0,8 8,-16-8,16 8,-16-8,16 8,-8-8,0 8,0 0,0 0,0 0,8 0,-16 0,8 0,-8 0,8 0,-8 0,0 0,0 0,8 0,-8 0,0 0,0 0,0 0,0 0,-8 0,8 0,0 0,0 0,0 8,0-8,0 0,0 0,-8 0,8 0,0 0,0 8,0-8,0 0,0 0,0 8,0 0,0-8,0 8,0 0,0-8,0 8,0-8,0 8,0-8,0 0,0 0,8 0,-8 0,0 0,8 0,-8 8,0-8,0 8,8-8,-8 8,8-8,0 8,-8-8,8 0,0 8,0-8,-8 0,8 0,-8 0,0 0,0 8,0-8,0 0,0 0,0 0,0 0,0 0,0 0,8 0,0 8,0-8,0 0,8 0,0 0,8 0,-8 0,0 0,0 0,8 0,0 0,0 0,0 0,0 0,0 0,-8-8,0 8,0 0,0-8,0 8,0 0,-8-8,0 8,8 0,-16 0,8 0,0 0,-8 0,8 0,0 0,-8-8,8 8,-8 0,0 0,0 0,8 0,-8 0,8 0,-8 0,8 0,0 0,0 0,8 0,0 0,-8 0,16 0,-8 0,8 0,-8 0,0 0,-8 0,8 0,-8 0,-8 0,8 0,0 0,0 0,-8 0,0 0,0 0,0 8,-8-8,0 0,0 0,0 0,0 0,0 0,0 0,0 0,-16-16,8 16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10968 6240,'8'0,"0"0,0 8,0-8,0 8,0-8,0 8,0-8,0 8,8-8,-8 8,8-8,0 8,0-8,0 8,0-8,8 0,-8 8,8-8,0 0,8 0,-8 0,8 0,0 8,-8-8,0 0,0 0,-8 0,8 8,-8-8,0 0,-8 0,8 0,0 0,-8 0,8 0,-8 0,8 0,0 0,0 0,0 0,-8 0,8 0,-8 0,0 0,8 0,0 0,-8 0,0 0,0 0,0 0,0 0,0 0,0 0,0 0,0 0,0 0,0 0,-16 0,-8 0,-8-8,-16-8,40 16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10960 6584,'32'0,"-8"0,0 0,0 0,8 0,0 0,8 0,0-8,0 8,8 0,0-8,-8 8,0 0,0-8,-8 8,0 0,-8 0,0 0,0 0,-8 8,8-8,-8 8,8-8,0 0,0 8,-8-8,16 0,-8 0,0 0,0 0,0 0,0-8,0 8,0 0,0-8,-8 8,0 0,0 0,0 0,-8 0,0 0,-16 0,-8 0,-8 0,0 0,24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10888 6936,'56'0,"-32"0,-8 0,8 0,0 0,8 0,0 0,0 0,0 0,8 0,-8 0,16 0,-8 0,8 8,0-8,-8 8,0-8,0 0,-8 0,8 0,-8 0,0 0,-8 0,0 0,-8 8,-8-8,0 0,0 0,-16-16,-8 0,16 16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11016 6280,'-24'0,"16"0,-8 0,8 0,-8 0,0 0,0 0,0 0,8 0,-8-8,8 0,-8 8,8-8,0 0,0-8,0 8,0-8,8 0,-8 0,8 0,0-8,0 8,0 0,0 0,0 0,0 0,0 0,0 8,0-8,0 8,0 0,8 0,-8 0,16 0,-8-8,0 8,0 0,8-8,0 0,8 8,-8-8,16 0,-8 8,8-8,0 8,8-8,-8 8,16 0,-8 0,8 0,-8 8,8 0,0 0,-8 0,0 0,-8 8,8 0,-8 0,8 0,-8 8,0-8,0 0,0 0,-8 8,0-8,0 0,0 8,-8-8,-8 0,8 8,0-8,0 0,0 0,-8 8,8-8,-8 0,8 0,-8 8,0-8,0 0,0 8,0-8,0 0,0 0,0 0,-8 0,8 0,-8 0,0 0,0 0,8 0,-8 0,0 0,0 0,0 0,-8 0,8 0,-8 0,8 0,-8 0,0 0,0 0,-8 0,0 8,0 0,0-8,0 0,-8 8,8-8,-8 0,0 0,0 0,0-8,0 0,0 0,8 0,-8 0,8 0,0 8,-8-8,8 0,0 0,0 0,0 8,0-8,0 0,8 0,-8 0,8 8,0-8,0 0,0 0,16 0,0 8,0-8,8 0,-8 0,-8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12184 6248,'-8'0,"16"0,0 0,8 8,-8-8,16 0,0 0,0 8,8-8,0 0,8 0,0 0,0-8,8 8,-8-8,-8 8,8-8,-16 8,0-8,-16 8,0 0,-24 0,-8 8,-8-8,0 16,-8-8,0 0,-8 0,0 0,8-8,0 8,8-8,0 8,8-8,16 0,0 0,24 0,0 0,8-8,0 8,0-8,8 8,-8 0,8-8,-8 8,8 0,-8 0,0 0,0 0,-8 0,0 0,-8 0,8 0,-24 0,0 0,0 0,8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12712 5872,'8'0,"8"8,8-8,0 8,0-8,0 8,0 0,-8-8,0 8,0-8,-8 0,0 8,0-8,-8 8,-16 0,0 8,0 0,-8 0,0 8,8-8,0 0,8 8,0-8,8 0,0-8,8-8,8 0,-16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13048 5928,'0'24,"0"-8,8 8,0-8,0 0,8-8,0-8,8 0,0 0,0-8,0-16,0 0,0-8,-16 8,-8 0,0 0,-16 8,-16 8,-8 0,-8 8,0 0,16 16,0 8,8 8,16 0,8-8,8 0,8-8,-16-16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2516.5 3510.5,'8'0,"0"0,8 0,0 8,8 0,0-8,-8 0,8-8,0 0,-24 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10880 7352,'0'-8,"0"0,0 0,16 8,-8-8,0 0,8 0,0 0,8 0,0 8,0-8,8 0,0 0,8 8,-8-8,0 8,0 0,8 0,-8 8,8 0,-8-8,0 8,-8 0,0-8,0 0,-8 8,0-8,0 0,8 0,-8 8,0-8,0 8,8-8,-8 0,0 8,0-8,-8 0,8 0,-8 0,0 0,0 0,0 0,0 0,0-8,0 0,-8 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11848 7640,'8'-8,"16"0,0 0,8 0,0 0,8 0,0 8,0-8,8 8,8-8,0 8,0-8,-8 8,8-8,-8 0,-8 8,0-8,-8 8,0 0,-8 0,0 0,-8 0,0 8,-8-8,0 0,-8 8,-8-8,-8 0,16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12152 8000,'72'0,"-32"0,0-8,0 0,8 0,0-8,8 8,-8 0,0 0,0 0,-16 8,0 0,-16 0,8 0,-16 0,0 0,-16-8,8 8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10448 8368,'-8'0,"16"0,0 0,8 0,-8 8,16-8,-8 0,0 8,8-8,0 8,0-8,8 8,0 0,0 0,0-8,0 8,-8-8,0 8,0-8,-8 0,0 0,0 8,0-8,0 0,0 8,-8-8,8 8,-8-8,8 0,-8 8,8-8,0 0,0 0,0 0,0 0,0 0,0 0,8 0,-8 0,0 0,8 0,-8 0,-8 0,8 0,0 0,0 0,0 0,0 0,0 0,8 0,-8-8,8 8,-8 0,8-8,-8 8,8-8,-8 8,0 0,0 0,0 0,8 0,-8-8,0 8,0 0,8 0,-8-8,0 8,0 0,0 0,0-8,8 8,-8 0,0 0,8 0,-8 0,8-8,0 8,0 0,0-8,0 8,8-8,-8 8,8-8,-8 8,8 0,0 0,-8 0,8 0,0 0,8 0,-8 0,8 0,-8 0,0-8,0 8,8 0,-8 0,8 0,-8 0,8-8,0 8,0 0,0 0,0 0,-8 0,8 0,0 0,8 8,-8-8,0 0,0 0,8 0,0 0,8 0,-8 0,-8 0,0 0,0 0,0 0,-8 0,0 0,8 8,-8-8,0 0,0 0,0 0,0 0,0 0,0 8,0-8,-8 0,8 8,-8 0,8-8,-8 8,0 0,0-8,8 8,-16-8,8 0,8 0,-8 8,8-8,-8 8,8-8,-8 8,0-8,0 8,0-8,0 8,0-8,0 8,0-8,8 0,0 0,0 0,0 0,0 8,0-8,0 0,0 8,-8-8,16 0,-8 0,0 0,8 0,0 0,-8 0,8-8,0 8,0 0,0 0,-8 0,0 0,-8 0,8 0,-8 0,0 0,0 0,0 0,8 0,-8 0,0 0,0 0,0 0,0 8,-8-8,0 0,0 0,-8 8,0-8,0 0,0 0,-24-24,16 24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14000 7136,'-48'8,"40"-8,0 0,-8 0,8 0,0 0,-8 0,8 0,-8 0,8-8,-8 8,0-8,8 0,-8 0,0 0,0 0,0 0,0-8,0 8,0-8,0-8,0 8,-8 0,8-8,0 8,8-8,-8 8,8 0,0 0,8 0,-8 0,8 0,0-8,0 8,8-8,8 0,8 0,0-8,-8 8,16 0,-8 0,8 0,0 0,0 8,8 0,0 0,0 8,0 0,8 0,0 0,0 8,0 0,0 8,-8 8,0 8,8 8,-8 0,-8 8,0 0,-8-8,-8 0,0 0,0-8,-16 8,8 0,-8 0,0 0,-16 8,-8 0,0-8,-8 0,-8 0,-8-16,8 8,-8-16,8 0,-8-8,8 0,-16-16,8 8,8-16,8 8,8 0,8-8,0 0,0 0,16 24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3576 5308,'8'0,"-16"0,0 0,0 0,0 0,0 0,0 0,0 0,0 0,0 0,0 0,0 0,0 0,0 0,16 0,8 0,-8 0,16 8,-8-8,8 0,0 8,0-8,8 8,-8-8,8 8,-8-8,8 0,-8 8,0-8,0 8,0 0,8 0,0-8,-8 8,8-8,0 0,0 0,0 0,-8 0,0 0,0 0,-8 0,0 0,-8 0,8 0,-8 0,0 0,0 0,0 0,0 0,0 0,8 0,0 0,0 0,0 0,0 0,8 0,-16 0,16 0,-8 0,-8 0,0 0,0 0,-8-8,0 0,-16 0,-8-8,24 16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11184 3252,'-8'-16,"0"16,8-8,-8 8,8-8,8 8,0 0,8 0,-8 0,8 0,0 0,0 0,8 0,-8-8,0 8,8 0,-8 0,0-8,0 8,0-8,0 0,0 0,-8 0,8 8,-8-8,8 8,-8 0,8 0,-8 0,8 0,0 0,-8 0,8 0,-8 0,0 0,0 0,0 0,0 0,0 0,0 0,-8-8,0-8,-16-8,16 24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10936 3764,'8'0,"0"0,0-8,0 8,0 0,0 0,0 0,-8-8,8 8,0 0,0 0,0 0,0 0,0 0,8 0,-8 0,0 0,8 0,-8 0,8 0,-8 0,8 0,-8 0,8 8,0-8,-8 0,8 0,-8 0,0 0,0 0,0 0,0 0,0 0,0 0,0 0,0 8,0-8,8 0,-8 0,8 0,-8 8,8-8,0 0,0 0,-8 0,8 0,0 0,-8 0,8 0,0 0,-8 0,8 8,0-8,0 0,0 0,0 0,0 0,0 0,0 0,0 0,0 0,0 0,0 0,-8 0,8 0,-8 0,8 0,-8 0,0 0,8 0,-8 0,0 0,0 0,8 0,-8 0,0 0,8 0,-8 0,8 0,-8 0,8 0,-8 0,8 0,-8 0,8 0,0 0,-8 0,8 0,-8 0,8 0,-8 0,8 0,-8 0,8 0,0 0,-8 0,8 0,0 0,0 0,0 0,0 0,0 0,0 0,8 0,0 0,0-8,0 8,8 0,-8 0,0 0,0 0,0 0,8 0,-8 0,0 0,8 0,0 0,0 0,0-8,-8 8,8 0,-8 0,8 0,-8 0,0 0,8 0,-8 0,8 0,-8 0,8 0,0 0,0 0,0 0,0 0,0 0,0 0,0 0,8 0,-8 0,8 0,-8 0,0 0,0 0,0 0,0 0,-8 0,8 0,-8 0,0 0,8 0,-8 0,8 8,-8-8,8 0,-8 0,8 8,-8-8,0 0,0 8,0-8,0 0,0 0,0 0,-8 8,8-8,0 0,-8 0,8 0,0 0,0 0,0 0,0 0,8 0,-8 0,8 0,-8 8,8-8,-8 0,8 0,-8 0,8 0,-8 0,8 0,-8 0,0 0,0 0,-8 0,8 0,0 0,-8 0,8 8,-8-8,8 0,-8 0,0 0,8 0,-8 0,-8 0,8 0,-8 0,0 0,0 0,0 0,0 0,-16 0,-8 0,16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10408 3924,'-64'-32,"48"24,0 0,0 0,0 0,0 0,0 0,-8 0,8 0,0 0,0-8,-8 8,8-16,0 8,-8 0,8 0,-8-8,8 8,0 0,0-8,0 8,0 0,0-8,0 8,-8 0,8-8,0 8,0 0,8 0,0-8,-8 8,8-8,8 0,0 0,0 0,0 0,0-8,8 8,8-8,0 0,8 0,-8 0,8 8,-8-8,8 8,-8 8,8 0,8 0,-8 0,16 0,0 0,8 8,0-8,16 0,0 0,8 8,8 0,0 0,0 8,0-8,0 8,8 0,-8 0,0 0,8 0,8 0,0 0,8 8,-8 0,8 0,-8-8,0 8,0 0,0-8,8 8,-8-8,0 8,8-8,-16 8,0 0,0 0,-8 8,0-8,-8 8,0-8,0 8,8-8,-8 8,8-8,-8-8,0 0,8 8,-16-8,8 8,-8 0,8 0,-8 0,0 8,8-8,-8 0,0 8,0-8,0 8,-8-8,0 0,0 8,0-8,-8 0,0 8,0 0,0-8,-8 8,0 0,0 0,-8 0,-8 8,8-8,-8 8,-8 0,8 0,0 0,-8 0,0 0,0-8,-8 0,8 8,-8-8,0 0,-8 0,8 8,-8-8,0 0,0 8,-8 0,-8 0,0 8,-8-8,-8 0,0 0,0 0,-8-8,8 8,-16-8,0 8,-8-8,-8 0,-16 0,0-8,-16 0,-8-8,-8 8,0-8,0 0,8 0,-8 8,8 8,0-8,8 8,-8 0,0 0,0-8,8 0,0 0,16 0,0 0,0-8,16 8,-8-8,8 8,8-8,0 0,0 0,0 0,0 0,8 0,0 0,8 0,0 8,0 0,0 0,8 0,0 0,8 0,0 0,-8-8,8 8,8-8,-8 0,-8 0,8 0,0 0,0 0,-8-8,8 0,-8 8,0-8,0 8,0 0,-8 0,8 0,-8 0,0 0,8 0,-8 0,8 0,0 0,8-8,-8 8,0-8,8 8,-8 0,8-8,0 8,0 0,-8-8,8 8,0 0,0 0,0-8,0 8,0-8,0 0,8 0,-8 0,8 0,-8 0,0-8,8 8,-8 0,8 0,-8 0,8 0,-8 0,0 0,8 0,-8 0,8 0,-8 0,8 0,-8 0,8 0,8 0,-8 0,8 0,0 8,8-8,-8 8,8-8,-8 8,8 8,-8 8,8-16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10392 5740,'-56'0,"16"-8,16 8,0-8,8 8,-16 0,8 0,0-8,-8 8,0 0,0-8,0 0,-8 0,8-8,-16 0,8 0,-8 0,0-8,8 0,-8 0,8 0,0 0,0 0,0 0,0 0,16 0,-8-8,8 8,8-8,0 0,8 0,0 0,0 0,8 0,0 8,0-8,0 8,0 0,8 0,8 0,0 0,8 8,8 0,8-8,0 0,8 0,8-8,0 0,8-8,0 8,8 0,0 8,8 0,-8 8,0 8,0 0,8 0,0 8,-8 0,8 0,0-8,0 8,8-8,-8 8,0-8,-8 8,8 0,-8 0,0 0,0 8,-8 0,-8 8,0-8,0 0,-8 8,8-8,0 0,0 0,-8 0,8 0,0 8,-8-8,8 8,-8 0,0 0,8 0,-8 0,8-8,0 8,-8-8,0 0,8-8,0 8,-8-8,0 8,0-8,0 8,0 0,-8-8,8 8,-8-8,0 8,0-8,0 0,0 0,8 0,0 8,0-8,-8 0,0 8,0-8,0 8,8-8,-8 8,8-8,-8 0,8 8,-8-8,0 8,8-8,-8 8,0 0,0 0,0 8,8-8,-8 0,8-8,8 8,-8-8,8 8,-16-8,16 8,-8-8,0 8,0 0,0 8,0-8,0 8,0-8,0 8,0-8,0 0,0 8,0-8,0 8,0 0,-8 0,8 8,-16-8,8 0,-8 8,0-8,-8 8,0-8,-8 8,0-8,-8 8,8 0,-16-8,8 8,-8 0,0-8,-8 0,-8 8,-8 0,0 0,-16 0,0 0,-8 8,-16-8,0 0,-8-8,0 8,0-8,-8 0,8 0,-8 0,8 0,0 0,-8-8,0 0,0 8,-8-8,0 0,0 8,0-8,8 0,0 0,0 0,0 0,8 0,8 0,-8 0,16-8,-8 8,0-8,8 8,0-8,0 0,8 0,-8 0,8 0,8 0,-8-8,8 8,0-8,0 0,0 0,0 0,-8 8,8-8,0 8,-8 0,-8-8,8 8,0-8,0 8,0-8,0 0,8 0,-8 0,0 0,0 8,0 0,-8 0,0 0,-8 0,8 0,0 0,0 0,-8 0,8 0,-8-8,8 0,0-8,0 8,-8 0,8 0,0 8,0 0,8-8,0 8,-8-8,16 8,8-8,-8 8,8-8,8 8,-8-8,8 8,0-8,0 8,8-8,-8 8,8-8,0 8,8 0,0 0,8 8,0-8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2708.5 3486.5,'-88'72,"56"-56,8 0,-8 0,16 0,-8-8,16 0,0-8,24 0,16-8,0 0,0-8,8 8,-8 0,-8 0,8 0,-16 8,0-8,-8 0,0 8,-8-8,0-8,-16 8,16 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10480 7252,'-64'0,"40"0,0 0,-8 0,-8 0,8-8,0 8,0 0,-8-8,8 0,-8 0,-8 0,0-8,0 0,-8 0,0-8,0 0,8-8,-8 0,8 0,8-8,0 0,8 0,8 0,0 0,8 0,0 0,16 8,0-8,0 8,8-8,8 8,0-8,8 0,8 0,0 0,8 0,0 0,0 0,8 8,-8 0,8 16,0-8,0 16,0 0,0 0,0 8,16 0,-8-8,8 8,0-8,16 0,-8-8,8 0,8-8,-16 16,16-8,-8 8,-8 8,0 0,8 8,0 0,0-8,8 8,0-8,0 0,0 0,8 0,0 0,0 0,0 0,0-8,8 8,-8 0,0 0,-8 0,0 8,0 0,-16 0,8-8,0 8,0-8,0 8,0-8,0 0,-8 0,0 0,-8 8,8 0,-8 0,0 0,-8 0,8 0,-8 0,8 0,-8 0,8 0,-8 0,0 8,0 0,-8-8,0 8,0 0,0 0,0 0,-8 0,0 8,8-8,-16 0,8 0,0 8,-8 0,0 0,8 0,-8 0,0 0,0-8,0 0,0 0,-8 0,8 0,0 0,-8-8,-8 8,-8 0,0 0,0 0,0 0,-8-8,0 16,0-8,0 8,-8 0,0 0,-16 8,0 0,0 0,-16 0,8 0,-8 0,-8 0,0-8,-8 0,0 0,-16-8,0-8,-16 0,0 0,-16 0,0-8,0 0,0 8,8-8,0 8,0 8,0-8,8 8,-8 0,0-8,0 0,-8 0,16-8,0 0,0 0,8-8,8 0,8 0,0 8,0-8,0 0,0 8,0 0,-8-8,8 8,-8 0,8 0,-8 0,0 0,8 0,-8 8,8 0,0 8,0-8,8 8,0-16,-8 8,0-8,8 0,-8 0,0-8,0 0,8 0,-8 8,8-8,0 0,8 8,8-8,0 8,8 0,8 0,0-8,8 8,0-8,8 8,0-8,0 0,0 8,8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4344 2132,'-56'0,"48"0,0 0,0 0,0 0,0-8,0 8,8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4008 2612,'-8'-32,"0"32,0 0,0 0,0 0,-8 0,0 0,0 0,0 8,-8-8,0 8,8 0,-16 0,8 0,0 8,-8-8,8 0,-8 0,8 0,-8 0,0-8,0 8,8-8,0 0,-8 0,8 0,0 0,0 0,0 0,0 0,0-8,-8 0,0 8,0-8,-8 8,0-8,0 0,0 0,0 0,8-8,8 0,0 0,0 0,16-8,-8 0,8-8,0 8,0-16,0 0,8 0,0 0,0 0,0 0,0 0,0 0,0 0,0 0,0 0,0 0,0 8,8-8,0 8,0-8,0 8,0-8,8 0,-8 8,8-8,0 8,0 0,8 0,0 0,0 8,8-8,0 8,-8 0,8 8,8-8,-8 8,0 8,8-8,-8 16,8-8,0 8,0 0,0 0,0 0,-8 0,8 0,-16 0,8 0,0 0,0 0,-8 8,8 0,0 0,-8 8,8-8,-8 8,8 8,8-8,-8 0,0 0,-8 8,0 0,0 0,-8 0,0 8,0-8,-8 0,0-8,0 8,0 0,0 0,0 8,-8-8,8 0,-8 0,0 0,0 8,0-8,0 8,0 0,0-8,0 0,0 0,0 0,0-8,-8 8,0 0,0 0,-8 8,0 0,0 0,0 0,-8 0,-8 0,8 0,-8-8,0 8,0-8,0-8,0 8,8-8,8 8,-8-8,0 0,8-8,-8 8,8-8,8 0,0 0,0 0,16-8,0 0,0 0,-8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3288 4236,'-64'-16,"48"8,8 0,-8-8,8 8,-8 0,0-8,0 0,-8 0,8 0,-8-8,8 0,-8 0,8-8,0 0,0 0,8-8,0 0,8 0,-8-8,8 0,0 0,0-8,0 8,0 0,0 0,0 0,0 8,0 8,0 0,0 0,0-8,0 8,0-8,0 0,8 8,-8-8,8 8,0 0,0 0,8 8,-8 0,8 0,0 0,0 8,8-8,0 0,0 0,8 0,0 0,-8 0,8 0,8 0,-8 0,8 8,-8 0,8 0,-8 0,0 8,0 0,0 0,0 8,0-8,-8 8,8 0,8 0,-8 8,0 0,0 8,0-8,0 0,0 0,0 0,0 8,0 0,0 0,-8 0,0 0,0 8,-8-8,8 0,-8 0,0 0,0 0,0 0,0 8,-8 0,8 0,0 0,-8 8,0 0,-8 8,0 0,0 0,0 8,0 0,-16 0,8-8,0 8,-8-8,0 0,0 8,0-8,0 0,0-8,0 0,0-8,0 0,0 0,-8 0,0 8,-8-8,-8 0,0 0,8 8,-8-8,0 8,0 0,-8 0,0 0,0 8,-16-8,0 0,0 0,-8-8,0 0,0 0,16-16,-8-8,16 8,8-8,8 0,16 0,0-8,8 8,8-8,0 0,0 0,0-16,0 0,0-8,0 0,0 32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3928 2068,'0'-8,"0"8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3168 2172,'8'0,"0"8,0-8,8 0,-8 8,0-8,8 8,-8-8,8 8,0 0,8-8,-8 8,0-8,0 0,-8 0,8 8,0-8,0 0,-8 0,0 0,0 0,8 0,-8 8,0-8,8 0,-8 0,0 0,0 0,0 0,0 0,0 0,0 0,0 0,0 0,0 0,0 0,0 0,-8-8,8 8,0 0,0 0,0 0,0-8,0 8,0 0,0 0,0 0,0 0,0 0,0 0,0 0,0 0,0 0,0 0,0 0,0 0,0 0,0-8,0 8,0 0,0 0,0 0,0 0,0 0,0 0,0 0,0 0,0 0,0 0,0 0,0 0,0 0,0 0,0 0,0 0,0 0,0 0,0 0,0 0,0 0,-8-8,8 8,0-8,0 8,0-8,0 8,8-8,-8 8,0 0,0-8,0 8,0 0,-8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3144 3572,'8'0,"0"8,0-8,8 0,0 0,0 0,16 0,-16 0,0 0,0 0,0 0,0 0,0 0,0 0,0 0,0 0,0 8,0-8,0 0,0 0,0 0,0 0,0 0,0 0,0 0,0 0,0 0,0 0,0 0,0 0,0 0,0 0,0 0,-8 0,8 0,0 0,0-8,-8 8,0 0,0 0,0 0,0 0,0 0,0 0,0 0,0 0,0 0,0 0,0 0,0 0,0 0,0 0,0 0,0 0,0 0,0 0,8 0,0 0,-8 0,8 0,-8 0,0 0,0 0,0 0,0 0,-16 0,0 0,0 0,0 0,0 0,-16 0,24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6936 1932,'0'0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6952 6636,'56'8,"-56"-8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6416 6660,'-24'0,"16"0,8 8,-8 0,8-8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2708.5 3486.5,'-48'-64,"48"80,0 16,0 0,0 8,0 8,0-8,8 8,-8 0,0-16,8-8,-8-16,0-8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6376 6756,'0'-8,"-8"8,0 0,0 0,0 0,-8 0,8 0,0 0,0 0,0 8,-8 0,8-8,0 8,-8 0,8-8,0 8,0 0,0-8,8 8,-8-8,0 8,0 0,8 0,-8 0,8 0,0 0,-8 0,8 8,0-8,0 8,0-8,0 0,0 0,0 0,0 0,8 8,0-8,0 0,0 8,0-8,0 0,-8 0,8 0,0 0,-8 0,8 0,0 8,-8-8,8 0,0 0,-8 0,0 0,8 0,-8 0,0 0,0 0,0 0,0 0,0 0,0 0,0 0,0 0,-8 0,0 0,0 0,8 0,-8 0,0-8,0 8,0 0,0-8,0 8,0 0,0-8,8 8,-8-8,8 8,0 0,0 0,0 0,0 0,8 0,-8 0,8 0,0 8,0-8,-8 8,0-8,8 0,-8 8,0 0,0 0,0 0,0 0,-8 8,8 0,-8-8,0 8,0-8,0 0,8 0,0-8,-8-8,8 8,0 0,8 0,0-8,0 8,0 0,0 0,0 0,8 0,-8 0,8 0,-8 8,8-16,0 8,-8 0,0-8,0 8,0-8,0 0,-8 8,8 0,-8-8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6360 8332,'-8'0,"0"0,0 0,0 0,0 0,0 0,0 0,0 0,0 0,0 0,0 8,0-8,0 8,0-8,0 0,8 8,-8-8,0 8,0-8,8 8,-8-8,0 0,8 8,-8-8,8 8,-8 0,8 0,0 0,0 0,0 0,8 0,-8 0,8 0,0-8,-8 8,8 0,-8 0,8 0,-8 0,8-8,-8 8,0 0,0 0,0 0,0 0,0 0,0 0,0 0,0 0,0 0,-8 0,8 0,-8 0,0 0,0-8,0 8,0 0,8 0,-8 0,0-8,8 8,0 0,0 0,0 0,0 0,0 0,0 8,0-8,0 0,0 0,0 8,0-8,0 0,0 8,0-8,0 8,0 0,0 8,-8-8,8 8,-8 0,8-8,0 0,0 0,0 0,0-8,0 8,8-8,0 8,8-8,0 0,0 0,0 0,0 8,0-8,0 8,0-8,0 0,0 8,0-8,0 0,-8 0,0-8,-8 8,8-8,-8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7008 2204,'0'-8,"-8"8,8-8,0 0,8 8,0 0,0 0,0-8,0 8,0 0,0 0,0 0,0 0,0 0,0 0,0 0,0 0,0 0,0 0,0 0,0 0,-8-8,-8 8,0 0,0 0,0 0,0 0,0 0,0 0,0 0,0 0,0 0,0 0,8-8,-8 8,0 0,16 0,0 0,0 0,0 0,0 8,0-8,0 0,0 0,0 0,-16 0,0 0,0 0,-8 0,8 0,0 0,0 8,0-8,0 0,16 0,0 0,0 0,0 0,0 0,0 0,0 0,0 0,-16 0,0 0,0 0,-8 0,8 0,0 0,0 0,0 0,0 0,0 0,0 0,24 0,-8 0,0 0,8 0,-8 0,8 0,0 0,0 0,-8 8,0-8,0 0,0 0,-16 0,-8 0,8 0,-8 0,8 0,-8 8,0-8,8 0,0 0,-8 0,8 0,16 0,0 0,0 8,8-8,-8 0,8 0,-8 0,0 0,0 0,0 0,-16 0,0 0,0 0,0 0,0 0,8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7240 2188,'8'0,"0"0,0 0,-16 0,0 0,0 0,16 0,0 0,0 0,0 0,-16 0,0 0,-8 0,8 0,0 0,-8 0,8 0,0 0,16 0,0 0,0 0,0 0,0 0,0 0,0 0,0 0,-16 0,8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7472 2196,'-32'0,"32"-8,16 8,-8 0,0 0,8 0,0 0,0 8,0-8,-8 0,8 0,0 0,0 8,0-8,0 0,0 0,0 0,8 8,-8-8,8 0,0 0,-8 0,0 0,0 0,8 0,-8 8,0-8,8 0,-8 0,0 0,8 0,-8 0,8 0,-8 0,0-8,0 8,-8 0,8 0,0 0,0 0,-8 0,8-8,0 8,0-8,0 8,0 0,0-8,0 8,-8 0,8-8,0 8,-8 0,8 0,-8 0,8 0,-8 0,8 0,0-8,-8 8,8 0,-8 0,0 0,8 0,-8 0,0 0,0 0,0 0,0 0,-8-8,-24 0,24 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9904 2188,'-16'0,"24"0,8 0,8 0,0 0,8 8,0-8,0 8,0-8,0 8,0-8,0 0,0 0,0 8,-8-8,8 0,-8 0,0 0,0 0,0 0,0 8,0-8,-8 8,0-8,0 0,-8 0,0 0,0 0,0 0,-16 0,-8 0,0-8,-16 8,8 0,-8 0,0 0,0 0,0 0,-8 8,8 0,0 0,-8-8,16 0,-8 0,0 0,8 0,0-8,8 0,-8 0,16 8,0-8,0 8,16-8,8 8,8-8,0 8,8 0,8-8,0 8,0 0,0 0,8 0,0 0,-8 0,0 8,8-8,-16 8,8 0,-16-8,0 8,0-8,-8 8,0-8,-8 0,0 0,0 0,0 0,0 0,-16 0,0 0,0 0,0 0,0 0,-8-8,8 8,-16 0,8 0,-8 0,-16 0,8 0,-16 0,0 0,0 0,0-8,8 8,-8-8,8 8,8-8,0 8,8 0,8 0,0 0,8 0,0 0,16 0,8 0,-8 0,8 0,0 0,0 0,0 0,8 0,8 0,0 0,8 0,0 0,8 0,8 0,-8 0,8 0,-8 0,-8 0,0 0,-8 0,8 0,-16 0,8-8,0 8,-8 0,-8-8,8 8,-8 0,-8 0,0 0,0 0,0-8,0 8,-16-8,-8-8,16 16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7304 2636,'-8'0,"8"-8,8 8,0 0,0 0,8 0,-8 0,0 8,8-8,-8 0,0 0,8 0,-8 0,0 0,0 0,0 0,0 8,0-8,0 0,0 0,0 0,0 0,0 8,0-8,0 0,0 0,0 0,0 0,-8 8,8-8,8 0,-8 8,0-8,8 0,-8 0,0 0,0 0,0 0,0 0,8 8,-8-8,0 0,0 0,0 0,0 0,-16 0,0 0,8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11528 2660,'-56'-8,"48"8,8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7392 3452,'0'8,"-8"0,8 0,0 0,-8 0,16-8,0 0,0 0,0 0,8 8,-8-8,0 0,0 0,0 0,0 0,8 8,-8-8,0 0,0 0,0 8,8-8,-8 8,0-8,0 8,0-8,0 0,0 0,0 0,8 0,8 8,-16-8,8 0,0 0,0 0,0 8,0-8,0 0,0 0,0 0,0 0,0 0,0 0,-8 0,0 0,8 0,-8 0,0 0,-8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9960 3564,'0'-8,"8"8,0 0,8 0,-8 0,8 0,-8 0,8 0,0 0,-8 0,8-8,0 8,-8 0,8 0,0 0,-8 0,8 0,-8 0,0 0,8 0,-8 0,8 0,0 0,0 0,0 0,0 0,8 0,0 0,0 0,0 0,0 0,0 0,-8 0,8 0,0 0,-8 0,8 0,0 0,0 0,0 0,0 0,8 0,-8 0,0 0,0 0,0 8,0-8,-8 0,8 0,0 8,0-8,0 0,0 0,0 8,0-8,8 8,-8-8,0 8,8-8,-8 8,8-8,-8 8,8-8,0 0,0 8,-8-8,0 0,0 0,0 0,-8 0,0 0,8 0,-16 0,8 0,0 8,-8-8,0 0,8 0,0 0,-8 0,8 8,-8-8,8 0,0 8,-8-8,8 0,0 0,0 8,0-8,0 0,0 0,-8 8,8-8,-8 8,8-8,-8 8,8-8,-8 8,8-8,-8 8,8 0,-8-8,8 8,0-8,8 8,-8-8,0 0,0 8,0-8,8 0,-8 8,0-8,0 0,0 8,0-8,8 0,-8 0,0 0,0 0,-8 0,8 0,0 0,-8 0,0 0,0 0,-32 0,-8-8,32 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1556.5 2182.5,'-8'0,"0"0,0 0,0 0,0 0,8-8,-8 8,0 0,0 0,0 0,0 0,0 0,8-8,8 8,0 0,8 0,8 0,-8 0,8 0,8 0,-8 0,0 0,0 8,-8-8,8 8,-8-8,8 0,-8 0,0 0,0 0,-8 0,8 0,-8 0,8 0,-8 0,0 0,0 0,0 0,0 0,0 0,-16 0,0 0,0 0,-8 0,-8 0,8 0,-8-8,0 8,0-8,0 8,0 0,0 0,0 0,0 0,8 0,-8 0,16 0,-8 0,0 0,8 0,0 0,0 0,0 0,0 0,0 0,16 0,0 0,8 0,8 0,-8 0,8 0,0 0,0 8,0-8,-8 0,8 0,-8 0,0 0,0 0,0 0,0 0,0 8,-8-8,8 0,-8 0,0 8,0-8,0 0,0 0,-8 8,0-8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2628.5 3630.5,'-64'48,"40"-32,16 8,0-8,0 0,8-8,0 0,0-8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7384 5020,'-16'-8,"8"8,8-8,-8 8,0 0,8-8,-8 8,0 0,0 0,8-8,-8 8,0-8,0 8,0-8,0 8,-8-8,8 8,0 0,-8 0,0 0,8 0,-8 0,8 0,-8 0,0 8,8-8,-16 8,8-8,0 8,-8 0,-8 0,8 0,0 8,0-8,8 8,-8 0,-8 8,8-8,8 0,-16 8,8-8,8 0,-8 8,8-8,0 0,0 8,0-8,8 0,0 8,0 8,0 0,0 0,0 0,8 8,0 0,0 8,0-8,16-8,-8 8,8-8,8 0,8 8,0 0,0 0,8 0,0-8,0-8,-8 0,16 0,0-8,0 8,8-8,0-8,0 8,-8-8,8 0,0 0,-8-8,8 0,0 0,-8 0,8-8,0-8,-8-8,-8 0,0 0,0-8,0 0,-8 8,0-8,-8 8,-8-8,8 0,-8 0,0-8,8 0,-8 0,0-8,0 8,-8 0,8 0,-8 8,0 0,0-8,0 8,-8 0,0 0,0-8,-8 8,-16 0,0 8,-8-8,0 8,-8 0,0 8,0-8,-8 0,8 8,-8-8,8 8,-8-8,0 8,0 0,-8 8,8-8,0 8,-8 8,8 0,-8 8,8 8,0 8,8 0,0 0,16-8,-8 0,16 0,16-8,-8-8,16 0,8 0,0 0,-16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1800 880,'8'0,"0"0,0 0,8 0,-8 0,8 0,8 0,-8 0,0 0,8 0,0 0,-8 0,8 0,-8 0,8 0,-8 0,0 0,0 0,0 0,-8 0,8 0,-8 0,8 0,0 0,-8 0,8 0,0 0,-8 0,8 0,8 0,-8 0,0-8,0 8,0 0,0 0,0-8,8 8,-8 0,8 0,-16 0,16 0,-8 0,0 0,0 0,0 0,8 0,0-8,-8 8,0 0,8 0,-8 0,0 0,0 0,8 0,-8 0,-8 0,8 0,0 0,8 0,-16 0,8 0,0 0,0 0,0 0,0 0,0 0,0 0,-8 0,8 0,0 0,0 0,-8 0,8 0,0 0,-8 0,8 0,-8 0,8 0,-8 0,0 0,-8 8,8-8,0 0,-24 8,-8 0,24-8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1896 1144,'8'0,"8"16,-8 0,0 16,0 0,0 8,-8-16,8 0,-8-8,0 0,0-8,0-16,0 0,0-8,0-8,0-8,16 0,-8 0,0 8,8 8,0 0,-8 0,16 8,-8 0,-8 8,-8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2120 1280,'0'-8,"8"8,0-8,0 0,-8 0,8 8,-8-8,0 0,0 0,0 0,0 0,-8 0,0 8,-8 0,0 0,8 0,0 16,0-8,0 8,0 0,8 0,0-8,0 0,8 0,8-8,-8 8,8-8,0 0,0-8,8 0,-8 0,-16 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2288 1272,'-24'-56,"24"48,-8 0,0 8,8-8,-8 8,0 0,0 0,0 0,0 0,0 0,0 16,8-8,-8 8,8 0,0 0,8 0,0-8,0 0,8 0,-8-8,8 0,0 0,0-8,-8-8,8-8,-8 0,-8 0,0 0,0 16,-8 8,0 16,0 8,0 8,8-8,0 8,8-16,0 0,8 0,0-8,-8-8,8 0,-16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2504 1280,'-48'-64,"32"40,8 8,-8-8,8 16,-8 0,0 8,8 0,-8 16,8 16,0 0,8-8,0 8,0-8,16-8,-8-8,8-8,0 0,0-16,8-16,0 0,-8-16,8 8,-16 0,0 8,-8 8,0 8,0 0,-8 16,-8 0,8 0,0 16,0 16,8 8,0 0,0 0,0 8,16-8,0-8,0 0,0-8,8 0,-8-8,0-16,-8 0,-8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2720 944,'0'16,"0"24,0 8,8 8,0 0,-8 0,0 0,0 0,0-16,0 0,0-8,0-16,0 0,0-8,-8-16,0 8,0-8,0 0,8 0,0 0,0-8,0 0,0 16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2704 952,'0'32,"0"0,0 16,0 8,0-8,0 8,0 0,0-8,0 0,-8-8,8-16,0 0,0-8,0-8,0-16,0-16,0 0,0-8,0 8,8 0,0 0,0 8,-8 8,8 8,0-8,0 8,0 0,0 8,0 0,8 16,-8 0,-8 0,8 0,-8-8,0 8,0-16,0 0,-8 0,0-8,0 0,0 0,-8-8,8-8,0-8,0-8,8-8,0 40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2816 1248,'0'112,"0"-96,8 8,0-16,0 0,8-8,-8 0,8-16,8-16,-16 0,8 0,-16 0,0 8,0 8,0 8,0 0,0 24,0 16,0 0,8 0,-8 0,8 0,8-16,-8 0,8-16,0 0,-8-24,-8 24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3112 936,'-8'152,"8"-96,0 0,0 8,0 8,0-16,0 8,0-8,0-16,0-8,0-8,0-8,-8 0,-8-16,0-16,-8-8,8-16,-8-16,-8 0,0-8,32 64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2604.5 3710.5,'72'32,"-48"-16,-8-8,8 8,-8-8,0-8,-8 0,-8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2904 1192,'96'0,"-72"0,8 0,-8 0,0 0,0 0,0 0,-8 0,-8 0,0 0,-16 0,0-8,0 0,0 0,0 0,8 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3912 816,'32'0,"-16"0,8 0,8 0,0 0,8 0,-8 0,8 0,-8 0,0 0,-8 0,0 0,-8 0,-8 0,-8-8,-8 8,0-8,-8 0,16 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5904 856,'-8'0,"0"0,24 0,-8 0,8 0,8 0,-8 0,0 0,8 0,0 0,0 0,8 0,0 0,0 0,0 0,8 0,-16 8,8-8,-8 8,-8 0,0-8,8 0,-16 8,8-8,-8 0,0 0,0 0,-8-8,0 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6664 880,'-8'120,"8"-80,0 8,0-16,0 0,0-16,0-8,8-24,0-16,-8 32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6696 816,'48'-8,"0"8,8 0,0-8,-8 8,-8 0,-16 0,-8 0,-8 0,0 0,-8 16,0 0,0 16,0 8,0 16,0-8,0 8,0 0,0-8,0-8,0-8,0-8,8-8,-8-8,-8-32,8 24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6808 1008,'32'0,"-8"0,0 0,0-8,-16 8,0 0,-8 8,0 8,-16 16,-8-8,-8 0,8 0,8-8,0-8,16 0,0 0,16-8,0 0,0 0,-8 8,8-8,-16 8,0 0,0 8,-16 0,0 0,-8 0,0 0,0-16,16 8,0-8,24 0,8 0,8-8,16 0,-8-8,0-8,0 0,-40 24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7264 800,'-8'80,"0"-48,-8-8,16-24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7176 1016,'64'-48,"-56"48,8 0,-8 8,-8 8,0 8,0 8,0 0,0-8,0 0,0-16,0 0,0-8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7392 992,'-24'96,"16"-64,8-8,0-8,0 0,8-16,8-8,0-24,0-8,0-8,-16 48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7472 824,'48'-48,"-24"32,0 8,0 0,0 8,0 0,0 0,-8 0,-8 0,8 8,-8 16,-8 0,8 16,-8 8,0 0,0 16,0-8,-8 16,8-16,-8 0,8-16,0-8,0-16,0-8,0 0,0-16,0-16,0-8,0 32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2684.5 3758.5,'-56'56,"40"-48,8 8,-8-8,8-8,0 8,8-32,24 0,0-8,8-8,8-8,0 0,0 0,0 0,-8 16,-8 0,-8 16,-8 0,-8 32,0 0,8 16,-8-8,8 0,-8 0,0 0,8 0,-8-8,0 8,0-8,-8 0,0-8,0 8,0-8,-8 0,0-8,0 8,0-8,0 0,8 0,0 0,0 0,24 0,0 0,8 0,8 8,0 0,0 8,0-8,-8 8,0-8,0 0,0 8,-8-16,-8 8,0 0,0-8,0 0,-8-16,0 16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7560 1016,'32'-24,"-24"8,0 8,-8-8,0 16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7568 872,'8'48,"-8"-24,0 0,0 0,0 0,-8 0,-8-8,16-16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7520 1080,'56'0,"-48"0,0 0,-8 16,0-8,-16 8,0-8,0 0,8 0,0-8,16 0,0 0,8 0,-8 0,0 0,0 0,-8 8,-8 0,8 8,-8-16,0 8,16-8,8 0,8-8,-8-16,-16 24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8112 832,'8'-16,"8"8,0 0,8 0,0 0,0 0,-8 8,0-8,-8 8,0 0,0 8,-8 8,0 16,0 0,0 16,0-8,0 8,0-8,0 0,0-16,0 0,0-16,0 0,0-24,-8-8,8 24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8136 944,'8'56,"-8"-40,0 0,-8 0,0 0,0-8,0 0,0-8,8 8,8-8,8 0,8-8,-24 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8416 944,'-16'32,"8"-24,-8 8,8 0,-8-8,16 0,-8-8,16 8,0-8,8 0,0 0,-8 0,0 0,-24-16,16 16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8040 920,'-16'120,"16"-104,0 0,0 0,0-8,8 8,8-8,8 0,8 0,0 0,16 0,-8-8,0 0,0 0,0 0,0-8,-16 0,0-8,-24 16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8496 1000,'0'64,"8"-24,-8-8,8 0,-8-8,16-16,-8-8,-8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8768 736,'80'64,"-56"-64,-8 0,-16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8864 800,'-208'144,"192"-136,0 0,24-8,16 0,8-8,8 0,0-8,-8-8,0 8,-8-8,0 0,-8 0,-8 0,-8 0,0 24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1692.5 4262.5,'-8'0,"8"-8,-8 8,0 0,16 0,0 0,8 0,0 0,8 0,-8 0,0-8,0 8,0 0,0-8,-8 8,0 0,0 0,0 0,-16 0,0 0,-8 0,8 0,-16 0,8 0,0 8,0-8,0 0,0 0,0 0,0 0,8 0,-8 0,8 0,16 0,8 8,0-8,8 8,0-8,0 8,0-8,-8 0,8 0,-8 8,-8-8,0 0,0 0,0 0,-16 0,0 0,-8 0,-8 0,0 0,0 0,0 8,0-8,0 0,8 8,0-8,8 0,0 0,0 0,16 0,0 0,16 8,-8 0,8-8,0 8,-8 0,8-8,0 0,-8 0,0 0,0 0,-8 0,0 0,-24 0,0 8,0-8,-8 0,0 0,-8 0,8 0,8 0,0 0,8 0,0 0,16 0,8 0,8 0,0 0,0 0,0 0,0 0,8 0,-8 0,-8 0,-8 0,0 0,-8-8,-8 0,8 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8856 704,'-16'32,"16"8,0 0,0 8,0 0,0 8,0 0,0 0,0 0,0-8,8-16,0-8,-8-16,0 0,0-16,-8 0,-8-8,-8-8,0 8,0 0,0 8,8-8,8 16,8-8,0-8,16-8,8-8,8 0,16-16,-8 0,8 0,0-8,-8 16,-8 8,-8 16,-16 8,0 0,-8 16,0 16,-8 0,8 8,-8 0,8-8,0 0,0 8,8-16,8 8,-8-16,0 8,0-8,-8 0,0 0,0 8,-8 0,0 0,-16 0,8 0,-8-8,0-8,-8 0,16 0,0-8,0 0,16-8,0 8,0 0,16 0,0 8,0 0,8 8,0 8,0 0,0 16,8 0,-16 0,8 0,-8-8,0 0,0-8,0-8,-8 8,0-16,0 0,-8-24,-16 8,16 16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2072 1864,'-8'-8,"8"0,-8 8,0 0,8-8,16 8,0 0,-8 0,8 0,0 0,0 0,0 0,0 8,0-8,0 0,0 0,0 0,0 0,8 0,-8 0,-8 0,8 0,-8 0,0 0,0 0,0 0,0-8,0 8,8 0,-8 0,0 0,0 0,0 0,0 0,0 0,0 0,0 0,0-8,0 8,0 0,-16 0,0 0,-8 0,0 0,-8 0,0-8,0 8,0 0,0 0,0 0,0 0,8 0,0 0,0 0,8 0,-8 0,8 0,0 0,-8 0,8 0,0 0,0 0,0 0,0 0,0 0,0 0,0 0,24 0,-8 0,16 0,0 0,0 8,8-8,8 0,0 0,-8 0,0 0,0 0,-8 0,-16 0,8 0,-40 0,24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992 3200,'-8'0,"8"-8,0 0,-8 8,0 0,8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944 3128,'8'0,"8"0,-8 0,8 0,0 0,0 0,8 0,0 0,-8 0,8 0,-8 0,8-8,-8 8,0 0,8 0,-8 0,0 0,8 0,-8 8,8 0,0-8,0 8,0 0,0 0,0-8,0 8,0-8,0 8,0-8,8 0,-8 0,0 8,0-8,-8 8,8-8,0 8,0 0,-8 0,8 0,0-8,-8 0,8 8,0-8,0 0,0 0,-8 0,8 0,0 8,0-8,0 0,0 0,0 0,-8 8,8-8,0 0,0 0,-8 0,8 0,0 0,0-8,0 8,8 0,-16-8,8 8,0-8,0 8,-8 0,8 0,-8-8,8 8,-8 0,8-8,-8 8,8 0,0-8,0 8,0-8,0 8,0-8,8 8,-8 0,0 0,8-8,-8 8,0 0,0-8,0 8,0-8,0 0,0 8,0 0,0-8,-8 8,8 0,0 0,-8 0,8 0,0 0,-8 0,8 0,0 0,0 0,0 0,0 0,-8 0,8 0,-8 0,8 0,-8 0,8 0,0 0,0 0,0 0,0 0,8 0,-8 0,8 0,-8 0,0 0,8 0,-8 0,0 0,0 0,0 0,0 0,8 0,-8 8,8-8,-8 8,8 0,-8-8,0 8,0-8,-8 0,8 0,-8 8,0-8,0 0,0 0,0 0,-8 0,0 0,0 0,-8-8,-16-8,16 16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4656 8912,'-8'0,"0"0,16 0,0 0,8 0,-8 0,8 0,0 0,-8 0,8 0,-8 0,8 0,-8 0,8 0,-8 0,0 0,8 0,-8 0,8 0,0 0,0 0,8 0,-8 0,16 0,-16 0,16 0,-16 0,8 0,-8 0,0 0,8-8,-16 8,8 0,-8 0,0 0,0 0,0 0,0 0,0 0,0 0,8 0,-8 0,0 0,8 0,-8 8,8-8,0 0,0 8,0-8,0 8,0 0,0-8,0 8,8-8,-8 8,0-8,8 0,-8 0,8 0,-8 8,8-8,-8 0,0 8,0-8,0 0,0 8,0-8,-8 8,8-8,0 0,-8 0,8 8,0-8,-8 0,0 0,8 0,-8 0,0 0,0 0,0 0,-8-8,0-8,0-8,0 24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5176 8592,'8'0,"0"-8,0-16,0 0,0-8,0-8,0 8,-8 0,0-8,0 8,0 0,-8 0,-8 0,-8 0,0 0,0 8,-8 0,0 0,-8 8,-8 0,8 0,-8 8,8 0,0 0,0 0,0 0,0 0,0 8,-8-8,16 8,-8 0,0 0,8 0,0 0,8-8,-8 8,8 0,0-8,0 8,8 0,-8 0,-8 0,16 0,-16 0,8 8,0 0,-8 8,8-8,-8 0,8 0,0 0,8 8,-8-8,8 8,0-8,0 8,8 0,-8 0,8 8,0-8,0 0,8 0,-8 8,8 0,-8-8,8 8,0 0,0-8,0 0,-8 0,8 8,0-8,-8 0,8 8,-8 0,0 8,0-8,0 0,8-8,-8 8,8-8,-8 0,8 0,0-8,0 0,0 0,0 0,0 0,0 0,0 0,8-24,0 0,-8-8,0 24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3704 8560,'8'8,"0"0,0 8,0 0,0 8,-8-16,8 8,0-8,-8 0,0 0,8-8,-8 8,8-8,-8 8,0 8,0-8,0 8,8-8,-8 0,0 0,8-8,0-8,0-8,8 0,0-8,8-8,0 0,0-8,0 8,0 0,0 8,-8 16,-8 0,-8 0,0 16,-16 0,16-8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1592 9312,'0'-8,"8"8,0 0,8 0,8 0,0 8,8-8,-8 8,8 0,-8-8,8 8,-8-8,0 8,-8-8,-8 0,8 0,-8 0,-8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2336 9344,'48'0,"-32"0,8 0,0 0,8 0,0 0,8 0,-8-8,0 8,0 0,0 0,0 0,0 0,0 0,0-8,8 8,-8-8,0 8,0-8,0 8,0-8,0 0,0 8,8-8,-8 8,8 0,-8 0,-8 0,8 0,-8 0,8 0,-8 0,8 0,-8 0,8 0,-8 0,0 0,8 0,-8 0,8 0,-8 0,0 0,8 0,-8 8,8-8,-8 8,0-8,8 8,-8-8,0 8,0-8,0 8,8-8,-16 0,8 0,8 8,-8-8,0 0,0 8,0-8,0 8,0-8,-8 0,8 8,0-8,-8 0,8 0,0 0,-8 0,8 8,0-8,8 0,-8 0,0 0,8 0,-8 8,8-8,-8 0,8 0,-8 0,0 0,0 0,0 0,0 0,0 0,-8 0,8 0,0-8,-8 8,8 0,-8 0,0 0,8 0,-8 0,8 0,-8 0,8 0,-8 0,16-8,-8 8,0 0,0-8,0 8,8 0,-8 0,0 0,8-8,-8 8,8 0,0 0,0 0,0 0,0 0,0 0,0-8,0 8,8 0,-8 0,8 0,0 0,-8 0,8 0,-8 0,0 0,-8 0,8 0,-16 0,8 0,-8 0,-8 0,0 0,0 0,-24 0,-24 0,40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1304 6056,'8'0,"0"0,0 0,8 0,-8-8,16 8,0-8,0 8,0-8,0 8,0-8,0 0,0 8,-8-8,8 8,0 0,-8 0,8-8,-8 8,8 0,0 0,-8 0,8 0,0 0,0 0,-8 0,16 0,-16 0,8 0,0 0,-8 0,0 0,8 0,-8 0,0 0,8 0,-8 0,8 0,-8 0,0 0,8 0,-8 0,8 0,0 0,0 0,-8 0,8 0,-8 0,8 0,-8 0,0 0,0 8,0-8,8 0,-8 8,0-8,0 8,8-8,-8 0,8 8,0-8,-8 8,8-8,0 8,-8-8,8 8,0-8,-8 8,8-8,0 8,0-8,0 0,0 0,0 8,0-8,0 0,0 0,0 0,0 8,0-8,0 0,0 0,0 0,0 0,8 0,-8-8,8 8,8-8,-8 8,-8-8,8 8,-8 0,8-8,-8 8,0 0,0-8,0 8,8-8,-8 8,0-8,8 8,-8-8,0 8,0-8,0 8,0-8,0 8,0 0,0 0,0-8,-8 8,8 0,0 0,-8 0,8 0,0 0,0 0,-8-8,8 8,-8 0,0 0,8 0,0 0,0 0,-8 0,16 0,-16 0,8 0,0 0,-8 0,8 0,0 0,-8 0,8 0,-8 0,8 8,0-8,0 8,0-8,0 0,0 8,-8-8,8 0,0 0,-8 0,0 8,0-8,8 0,-8 8,0-8,0 8,0-8,0 0,0 8,0-8,-8 0,16 0,-8 8,8-8,-8 0,0 8,8-8,-8 0,8 8,-8-8,8 8,0-8,0 0,8 0,-8 0,8 0,-8 0,8 0,-8 0,0 0,0 0,-8 0,8-8,0 8,0 0,0 0,0-8,0 8,-8 0,8-8,-8 8,0 0,8 0,-8 0,0-8,0 8,-8 0,0 0,0 0,8 0,-8 0,0 0,0 0,0 0,0 0,0 0,-8-8,-8 0,-8 0,16 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1260.5 7078.5,'-24'-40,"24"32,16 8,8 0,8-8,8 8,16 0,8 0,8 0,0 0,0 0,8 0,0 0,8-8,-8 0,0 0,-8 0,-8 0,-24 8,0 0,-16 0,0 0,-16 0,0 0,-16 0,-16-8,0 8,24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13496 1792,'-48'-24,"48"16,-8 8,0-8,0 8,-8 0,8-8,-8 8,8 0,0 0,0-8,0 8,-8 0,8-8,0 0,-8 8,8-8,-8-8,8 8,-8-8,8 0,0-8,0 8,8-8,0-8,0 8,16 0,8 0,0 0,8 8,8 0,8 0,0 8,8 0,8 8,-8 0,0 8,-8 8,-8 16,0 0,-16 8,0 8,0 0,-16-8,0 0,-8 0,0 8,-16-16,0 8,-8-8,-8-8,-8 0,8-16,-16 0,0-8,0 0,0-16,8-16,0-8,0-24,8 0,16 0,0 0,16 24,0 40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11832 3576,'-8'-8,"16"8,0 0,8 0,-8 0,8 0,0 0,0 8,8-8,-8 0,8 0,-8 0,8 0,-8 8,0-8,-8 0,0 0,0 0,0 8,0-8,0 0,0 0,0 0,0 0,0 0,0 0,0 0,0 0,0 0,0 8,0-8,8 8,-8-8,8 0,-8 8,8-8,8 0,-8 8,8-8,0 8,0-8,-8 0,8 8,0-8,0 0,-8 0,8 0,0 8,8-8,-8 0,8 0,0 0,0 0,0 0,0 0,8 0,-8 0,0 0,0-8,0 8,0 0,-8-8,8 8,-8 0,0 0,0 0,-8 0,0 0,8 0,-8 0,0 0,0 0,0 0,0 0,0 0,0 0,-8 0,8 0,-8 0,8 0,-8 0,0 0,8 0,-8 0,8 0,-8 0,0 0,8 8,-8-8,0 0,0 0,0 0,0 0,0 0,0 0,0 0,0 0,0 0,8 0,0 0,0 0,0 0,0 0,8 0,-8-8,16 8,-8 0,0 0,0 0,0 0,8 0,-8 0,0 0,0 0,8 0,-8-8,8 8,-8 0,8 0,-8 0,8-8,0 8,0 0,8 0,-8 0,8 0,8 0,-8 0,8 0,-8 0,8 0,0 0,-8 0,8 0,-8 0,0 0,8 0,-16 0,8 8,0-8,0 0,0 0,0 0,0 0,0-8,0 8,0 0,8 0,0 0,0 0,0 0,0 0,0 0,0 0,0 0,-8 0,8 8,-8-8,-8 0,8 0,-8 0,8 0,-8 8,-8-8,8 8,-8 0,8-8,-8 8,0 0,0 0,8-8,0 0,0 8,0-8,0 8,-8-8,0 8,0-8,0 8,-8 0,0 0,0-8,8 8,-8 0,-8 0,8-8,0 8,-8-8,0 0,0 0,0 8,0-8,-8-8,-16-16,16 24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13008 4232,'0'0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13432 4248,'8'8,"-8"-16,8 0,8-8,0 0,0 8,0 0,-8 8,0 0,-16 0,-8 8,-8 0,8 0,0-8,8 8,8-8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13968 4280,'0'8,"8"-8,0 0,8-8,-8 8,0 0,0 0,-24 0,8 0,0 0,0 0,16 0,0 0,0-8,-8 8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14704 4240,'-16'0,"24"0,0 0,8 0,0 0,-8 0,0 0,-16 0,-8 0,0 0,0 0,8 0,0 0,16 0,8-8,0 8,0 0,-8 0,-24 0,8 8,0-8,0 8,24-8,0-8,8-8,-8 8,-16 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11552 4288,'-8'-32,"0"16,8 32,0 0,0 8,-8 0,8 8,0-8,0 8,0-8,0 0,0 0,0 0,0 0,0 0,0 8,-8-8,8 16,-8-8,0 0,8 0,-8 0,8-8,-8 8,8-8,0 0,0 0,-8 0,8 0,0 8,0-8,-8 0,0 8,8-8,-8 0,0 8,8-16,-8 8,8 0,-8 0,8-8,0 8,-8 0,8-8,0-8,0 8,0-8,0-16,0-8,0 16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11264 5128,'8'16,"0"8,8 16,0 0,0 8,0 0,0 0,0-16,-8 0,0-16,0 0,0-16,-8 8,8-8,0-8,0 0,16-24,0 0,8 0,0-8,0 0,-32 40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14864 4496,'-16'-8,"8"8,0 0,0 0,0 0,0 0,16 8,0-8,8 8,8-8,0 8,0-8,0 8,8-8,0 0,8 0,8 0,-8 0,8 0,-8 0,0 0,0 0,-8 0,8 0,-8 0,8 0,-16 0,16 0,-8 0,-8 0,8 8,-8-8,0 0,0 8,-8-8,8 0,0 0,-8 0,-8 0,8 0,0 0,-8 0,0 0,0 0,0 0,0 0,0 0,0 0,0 0,0 0,0 0,0-8,0 0,-8 0,0 8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12136 5864,'0'8,"8"-8,0 0,0 0,0 0,8 0,8 0,-8 0,8 0,0 0,0 0,8 0,-8 0,0 0,0 0,0 0,-8 0,8 8,-8 0,8 0,-8-8,8 8,-8-8,8 8,0-8,0 0,0 8,8-8,-8 0,0 0,0 0,0 0,0 8,0-8,0 0,0 0,0 0,0 0,-8 0,8 0,0 0,0 0,0 0,0 0,-8 0,8 0,0 0,0 0,-8-8,8 8,-8 0,8 0,-8 0,0 0,8 0,0-8,-8 8,0 0,8 0,-8 0,0 0,0-8,0 8,0 0,0 0,0 0,0 0,-8 0,8 0,-8 0,0 0,8 0,0 0,8 0,-8 0,8-8,0 8,0 0,8-8,-8 8,0 0,0-8,8 8,-8 0,0 0,0 0,8 0,-8 0,16 0,-8 0,8 0,0 0,16 0,0 0,-8 0,8 0,0 0,-8 8,8 0,0-8,0 8,8 0,-8-8,8 0,0 0,8 0,0 0,8 0,-8 0,-8 0,8 0,-8 0,0 0,0 0,0 0,0 0,0 0,0 0,0 0,0-8,8 8,-8-8,8 8,-8 0,0 0,-8 0,0 8,0 0,0 0,0 0,0 0,0 0,-8 0,8 0,0 0,0 0,0 0,0 0,-8 0,8 0,-8 0,0-8,0 8,-8 0,8 0,-8-8,8 8,0-8,0 0,0 8,-8-8,0 8,0-8,0 8,0 0,-8-8,0 8,8 0,0 0,8-8,-8 8,8-8,-8 8,-8-8,8 0,0 0,-8 8,0-8,8 0,-8 8,0-8,-8 0,8 0,-8 8,8-8,-8 0,8 0,0 0,-8 0,0 0,0 0,0 0,-8 0,0 0,0 0,0 0,-8 0,0 0,0 0,8 0,-8 0,0 0,8 0,-8 0,0 0,0 0,0 0,-8-24,-16-8,16 32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1732.5 7238.5,'-136'0,"80"-16,-8 0,-8-16,0 0,8 0,8 0,16 0,8 0,24-8,8-8,24-8,16-16,16-8,16 8,24 0,8 16,16 24,16 16,0 24,0 24,0 24,-8 16,-24 0,-8 8,-24 0,-16 0,-16-8,-24-8,-16 8,-16-8,-24 0,-24-16,-8-8,-16-8,-8-24,-16-8,-8-24,-8-32,-8-16,136 72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12936 4456,'-88'0,"72"0,0-8,0 8,0-8,0 8,0-8,0 0,-8 0,0 0,8 0,-8 0,0-8,-8 0,16-8,-16 0,16-8,-8 8,8 0,0 8,8 0,0 0,8 0,0 0,0-8,16 0,0-8,8 0,8-8,8 8,24 0,0 0,8 0,16 0,8 8,8-8,8 8,0 8,16-8,-8 8,0 0,0 8,-8 8,-8 8,0 16,-8 8,8 8,-8 0,-8 0,-8 8,-8-8,-8 0,-8 0,-8-8,-8 0,-8 0,-8-8,-8 0,-8 8,-8-8,-8 8,-16 0,-16 8,-16 0,0-8,-16 0,0 0,0-8,-8-8,0 0,0 0,-8 0,0-8,8 8,-8-16,0 8,-16-8,8 0,-16-8,-8-8,0-8,0-8,0-8,8-8,0-8,8-8,16 0,16 0,16 16,56 48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4600 9368,'-8'0,"0"0,16 0,8 0,0 0,0 0,0 0,8 0,-8 0,8 0,16 0,-16 0,-8 0,0 0,16 8,-24-8,24 8,-24-8,8 0,-8 0,16 8,8-8,-24 8,8-8,0 0,-8 0,8 8,-8-8,8 0,0 8,-8-8,8 0,-8 0,8 8,0-8,-8 0,8 0,-8 0,8 0,-8 0,8 8,0-8,0 0,0 8,0-8,0 0,0 0,0 0,-8 0,8 0,0 8,0-8,0 0,8 0,-8 0,0 0,8 0,0 0,-8 0,8 0,-8 0,8 0,-8 0,8 0,0-8,0 8,-8-8,8 8,0 0,0-8,0 8,0-8,-8 0,8 8,8-8,-16 8,8-8,0 0,-8 8,8-8,0 8,-8 0,0-8,0 8,8 0,-8-8,-8 8,16 0,-8 0,0 0,8-8,-8 8,8 0,-8 0,8 0,0 0,0 0,-8 0,8 0,8 0,-16 0,8 0,8 0,-8 0,0 0,0 0,8 0,-8 0,8 0,-8 8,8-8,-8 8,-8-8,8 8,0-8,0 0,0 0,0 8,0-8,0 0,8 0,-8 0,8 0,0 0,-8 0,8 0,0-8,0 8,0-8,0 8,-8-8,8 0,-8 8,0-8,-8 8,0-8,0 8,-8 0,0 0,-16 8,8-8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14784 2304,'0'0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9288 3116,'8'0,"0"0,0 0,0 0,8 0,-8 0,8 0,0 0,0 0,-8 0,8-8,0 8,-8 0,8 0,-8 0,8 0,-8 0,0 0,8 0,-8 0,8 0,-8 0,8 0,-8 0,8 0,-8 0,0 0,8 0,-8 8,8-8,-8 0,0 0,8 0,-8 0,0 0,0 0,0 0,0-8,0 8,0 0,0 0,0 0,0 0,0 0,0 0,0 0,0-8,0 8,0 0,0 0,0 0,0 0,0 0,-8-8,8 8,0 0,0 0,0 0,0 0,0 0,0 0,0 0,0 0,0-8,0 8,0 0,0 0,0 0,0 0,0 0,0 0,0 0,0 0,0 0,0 0,8 0,-8 0,0 0,8 0,-8 0,0 0,8 0,-8 0,8 0,-8 0,0 0,8 0,-8 0,8 0,0 0,-8 0,8 0,-8-8,8 8,-8 0,8 0,0 0,-8 0,8 0,-8 0,0 0,8 0,0 0,-8 0,8 0,0 0,-8 0,8 0,0 0,8 0,0-8,-8 8,0 0,0 0,0-8,0 8,0 0,-8 0,8 0,0 0,0 0,0 0,-8 0,8 0,0 0,-8 0,8 0,0 0,-8 0,8 0,-8 0,8 0,-8 0,0 0,0 0,0 0,0 0,-8-8,-24 0,0-8,24 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11144 3612,'-8'0,"0"-8,0 8,8-8,16 0,-8 8,16-8,-8 8,8 0,0-8,-8 8,0 0,0 0,-8 0,0-8,-16 8,0-8,0 0,8 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11248 3876,'24'0,"-8"8,0-8,8 0,-8 8,0-8,-8 0,0 0,0 0,-24-8,16 8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11136 4604,'16'0,"0"0,0 0,8 0,0 0,0 0,-8 0,-8 0,8 0,-8 0,-16 0,-8 0,0-8,16 8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10352 7956,'-8'8,"0"0,0 0,0 0,8-8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10272 8044,'8'0,"0"0,8 0,0 8,0-8,16 0,0 8,0-8,8 0,-8 8,8-8,0 0,-8 0,0 0,8-8,-8 0,8 0,-8 0,0 0,-8 0,8 8,-8-8,0 8,0 0,0 0,-8 0,0-8,8 8,-8 0,0 0,0 0,0 0,0 0,0 0,-8-8,0 8,8 0,-8 0,8-8,0 8,-8 0,8-8,8 8,-8 0,-8-8,8 8,-8 0,0 0,0 0,-16 0,8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3580.5 6598.5,'-16'-16,"0"16,0 0,0-8,0 8,-8 0,0 0,0 0,0 0,-16 0,8 8,-8 0,8 0,-8 0,-8 0,0 0,-8-8,-8 8,8 0,-8-8,0 8,0-8,8 0,0 0,0 0,0-8,0-8,0 0,8 0,0-8,0 8,8-8,0 8,-8 8,8 0,8-8,-8 8,16 0,-8-8,-8 8,8-8,-8 0,0 0,8 0,-8 0,0 0,0 8,8-8,-8 8,8 0,0 0,-8 0,0 0,0-8,0 8,0-8,0 8,0-8,8 8,-8 0,16-8,-8 0,0 0,16 0,-8 0,8-8,0 8,0-8,8 8,-8 8,8-8,0 0,-8 0,8 0,0 0,0 0,0 0,0-8,8 8,-8-8,8 0,0 0,0 0,0 0,0 0,8 0,8 0,8-8,8-8,0-8,16 8,0 0,16 8,8 0,0 8,8 0,0 0,0 8,0 0,8 0,0 8,0-8,16 0,0 8,8-8,8 8,0 8,0 0,-8 0,8 0,0 0,0 0,-8 0,-8 8,0 0,-8 8,-8 0,-16 8,0 8,0-8,-16 16,0-8,0 8,-8 0,-8-8,0 0,-8 0,0-8,0 0,0 0,0-8,0 8,0-8,0 0,-8 8,0 0,-8 0,0 8,-8 0,-8 8,0-8,0 8,0-8,0 8,0-8,0 8,-8 0,0-8,-8 16,-8-8,0 16,-16 0,-8 0,-8 0,-8 0,-16 0,-8-8,-8 0,-16-8,0 0,-8 0,0-8,0 8,0-8,0 8,24 8,8-8,24-8,8-24,24-8,32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1468.5 9486.5,'-8'0,"24"0,0 8,8-8,-8 8,0-8,0 0,-8 8,8-8,-8 0,0 0,8 0,-8 0,0 0,0 0,0 0,0 0,0 0,0 8,8-8,-8 0,0 0,8 0,-8 0,0 0,8 0,-8 8,0-8,0 0,0 0,0 0,8 0,-8 0,0 0,8 0,-8 0,8 0,0 0,0 0,0 0,0 0,0 0,-8 0,8 0,-8 0,0 0,0 0,8 0,-8 0,0 0,0 0,8 0,0 0,-8 0,8 0,0 0,0 0,0 0,0 0,0 0,-8 0,8 0,-8 0,0 0,8 0,-8 0,0 0,8 0,-8 0,8 0,-8 0,8 0,0 0,0 0,0 0,8 0,0 8,8-8,0 0,-8 0,0 8,0-8,0 0,0 8,-8-8,8 0,-8 0,0 0,8 0,-8 0,8 8,-8-8,8 0,-8 0,8 8,-8-8,-8 0,0 0,0 0,0 0,0 0,-8-8,-16 8,16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1532.5 9878.5,'8'0,"0"0,8 0,-8 0,16 0,-8 0,0 0,8 0,-8 0,8 0,-8 0,0 0,0 0,0 0,0 0,0 0,0 0,0 0,0 0,-8 8,8-8,0 0,0 0,0 0,0 0,0 0,0 0,-8 0,8 0,-8 0,0 0,0 0,0 0,0 0,0 8,0-8,8 0,-8 0,8 0,0 0,-8 0,8 8,0-8,0 0,0 0,0 0,-8 8,8-8,-8 0,8 0,0 8,-8-8,8 0,0 0,0 0,0 0,-8 0,8 0,0 0,0 0,0 0,8 8,-8-8,8 0,0 0,-8 8,8-8,-8 0,0 0,0 0,0 0,0 0,-8 0,0 0,0 0,0 0,0 0,0 0,0 0,-8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1436.5 10310.5,'8'0,"0"0,0 0,8 0,8 0,-8-8,0 8,8 0,-8 0,8 0,-16 0,8 0,0 0,0 0,-8 0,0 0,0 0,0 0,0 0,0 0,0 0,8 0,-8 0,8 0,0 0,-8 0,8 8,-8-8,8 0,-8 8,0-8,0 0,0 0,0 0,0 0,0 0,0 8,0-8,0 0,8 0,-8 0,8 8,-8-8,8 0,-8 8,0-8,0 0,0 0,0 0,-8 8,8-8,0 0,0 0,-16-8,0-8,0-8,8-8,0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1836.5 2182.5,'-16'0,"16"-8,0 0,0 0,0-8,0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2364.5 10326.5,'8'0,"8"0,0 0,0 0,8 0,-8 0,0 0,-8 0,8-8,-8 8,0 0,0 0,-16 0,-8 0,0 0,-8 8,0-8,0 8,8-8,8 0,0 0,0 0,24 0,-8 0,16 0,-8 0,8 0,0-8,-8 8,-8 0,0 0,0 0,-16 0,-8 0,0 0,-8 8,0-8,0 0,8 8,0-8,8 0,0 0,24 0,0 0,8 0,8-8,-8 8,0-8,-8 0,-8 8,0 0,0 0,-16 0,-8 0,-8 0,0 8,0-8,0 0,8 0,8 8,0-8,0 0,16 0,0 0,8 0,0 0,0 0,0 0,-8 0,8 0,-8 0,-16 0,-8 0,8 0,0 0,0 0,0 0,8 8,0-8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11708.5 8462.5,'0'0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1202 1460,'-40'-16,"32"8,0 8,0 0,8-8,-8 8,0 0,0 0,16 0,0 0,-8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1194 1460,'-24'-8,"32"8,8 0,-8 0,8 0,0 0,0 0,0 0,0 0,0 0,0 0,0 0,0 0,0 0,0 0,-8 0,8 0,0 0,-8 0,8 8,-8-8,8 0,-8 0,8 8,-8-8,8 0,0 0,-8 0,8 0,0 0,-8 0,0 0,0 0,8 0,-8 0,8 0,-8 0,0 0,0 0,0 0,0 0,0 0,0 0,0 0,0 0,0 0,0 0,0 8,0-8,0 0,0 0,0 0,0 0,8 0,-8 0,0 0,0 0,0 0,0 0,0 0,0 0,0 0,0 0,0 0,0 0,0 0,0 0,0 0,0 0,0 0,8 0,0 0,-8 0,0 0,0 0,0 0,0 0,0 0,0 0,0 0,0 0,0 0,0 0,0 0,0 0,0 0,0 0,0 0,8 0,-8 0,0 0,8 0,-8 0,8 0,0 0,-8 0,0 0,0 0,8 0,-8 0,0 0,0 0,0 0,0 0,8 0,0-8,-8 8,0 0,8 0,-8 0,8 0,-8 0,0 0,8 0,-8 0,0 0,0 0,0-8,0 8,0 0,8 0,-8 0,8 0,-8 0,0 0,8 0,-8 0,8 0,0 0,-8 0,8 0,0 0,-8 8,8-8,0 0,0 8,0-8,-8 0,8 0,-8 8,0-8,0 0,0 0,-8 8,8-8,0 0,0 0,-8-8,0 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2834 2444,'-32'-16,"24"16,8-8,16 8,-8 0,8 0,0 0,0 0,0-8,16 8,-16 0,0 0,0 0,-8 0,8 0,-8-8,8 8,-8 0,0 0,0 0,8 0,-8 0,0 0,8 0,-8 0,0 0,0 0,8 0,0 0,-8 0,0 0,8 0,-8 0,0 0,0 0,0 0,0 0,8 0,0 0,-8 0,8 0,-8 0,0 0,0 0,0 0,0 0,0 0,0 0,0 0,0 0,0 0,0 0,0 8,0-8,8 0,-8 0,0 0,0 0,0 0,0 0,0 0,0 0,0 0,0 0,0 0,0 0,0 8,8-8,-8 0,0 0,0 0,0 0,0 0,8 8,-8-8,0 0,0 0,0 0,0 0,0 0,8 0,-8 0,0 8,8-8,-8 0,0 0,8 0,-8 8,0-8,0 0,0 0,8 0,-8 0,0 0,8 0,-8 8,0-8,8 0,-8 8,8-8,-8 0,8 0,-8 0,8 0,-8 0,0 0,8 8,-8-8,0 0,8 0,-8 0,8 0,0 0,-8 0,8 0,8 0,-8 0,0 0,0 0,0 0,0 0,0 0,0 0,0 0,-8 0,8 0,0 0,0 0,0 0,0 0,0 0,-8 0,16 0,-8 0,0 0,0 0,0 0,0 0,0 0,0 0,0 0,0 0,0 0,0 0,0 0,0 0,-8 0,8-8,0 8,-8 0,8 0,0-8,0 8,0 0,0 0,0-8,-8 8,8 0,0 0,-8 0,8 0,0 0,0 0,-8 0,8 0,0 0,0 0,8 0,-8 0,8 0,0 0,0 0,0-8,0 8,0-8,0 8,0-8,0 8,-8-8,8 8,-8-8,8 8,-8 0,8-8,-8 8,8 0,-8 0,8 0,-16 0,8 0,0 0,-8 0,0 0,8 0,0 0,-8 0,0 0,0 0,0 0,-24 0,16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2218 2452,'0'0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2218 2452,'-32'-8,"24"8,0 0,0 0,16 0,0 0,8 0,-8 0,16 8,-8-8,0 8,0-8,8 8,-8-8,8 0,-8 0,8 0,0 0,-8 0,0 0,0 0,0 0,-8 0,8 0,-8 8,0-8,0 0,0 0,-24 8,-16 0,32-8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2306 3252,'-24'0,"24"-8,-8 8,0 0,8-8,-8 8,0 0,0 0,8-8,-8 8,16 0,8 0,-8 0,8 0,0 0,0 0,0 0,0 0,8 0,-8-8,0 8,0 0,0-8,0 8,-8 0,0 0,0 0,0 0,0 0,0 0,0 0,-8 16,0 0,0-16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3042 2564,'-48'16,"40"-16,0 0,0 0,0 0,0 0,-8 0,8 0,0 0,-8 0,0 0,0 0,-8 0,8-8,-8 8,8-8,0 0,0 0,-8-8,8 0,8-8,-8 0,8 0,0-8,0-8,8 0,0 0,0-8,0 8,0-8,8 8,8-8,8 0,-8 0,16 0,0 0,8 16,8 0,8 8,8 16,16 8,8 0,8 16,0 8,-8 0,8 8,-8 8,-8 8,0 8,-16 8,-8 0,-8 0,-16 0,-16-8,-16 0,-16 8,-16-8,-24 0,-8-16,-8 0,-8-16,-8-8,-16-16,0-16,-8-24,0-16,16-16,16 8,16 0,64 64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1970 4932,'-16'0,"24"0,0 0,8 0,-8 0,8 0,0-8,0 8,0 0,8 0,-8 0,8 0,-8 0,8 0,-8 0,0 0,8 0,-8 0,-8 0,8 0,0 0,0 0,0 0,-8 0,8 0,-8 0,8 0,-8 0,8 0,-8-8,8 8,0 0,0-8,0 8,0 0,0-8,8 8,-8 0,0 0,0 0,0 0,0-8,0 8,0 0,-8 0,8 0,-8 0,8 0,0 0,-8 0,8 0,0 0,0 0,-8 0,8 0,0 0,-8 0,0 0,8 0,0 0,0 0,8 0,-8 0,0 0,8 0,-8 0,0 0,0 0,0 0,0 0,-8 0,8 0,-8 0,0 0,0 0,0 0,0 0,0 0,0 0,0 0,-8 8,0 0,-8 8,-16 0,24-16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2172.5 2254.5,'-16'0,"8"0,8-8,0 0,0 0,0-8,0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3850 4900,'8'0,"0"0,8 0,-8 0,8 0,0 0,-8 0,8 0,0 0,-8 0,0 0,8 0,-8 0,8 0,-8 0,0 0,0 0,0 0,0 0,0 0,0 0,0 0,0 0,0 0,0 0,0 0,8 0,-8 0,0 0,0 0,0 0,0 0,0 0,0 0,0 0,0 0,0 0,0 0,0 0,0 0,0 0,0 0,0 0,0 0,0 0,0 0,0 0,0 0,0 0,0 0,0 0,0 0,0 0,0 0,0 0,0 0,0 0,0 0,0 0,0 0,0 0,0 0,0 0,0 0,0 0,0 0,0 0,0 0,0 0,0 0,0 0,0 0,0 0,0 0,0 0,0 0,0 0,0 0,0 0,0 0,0 0,0 0,0 0,0 0,0 0,0 0,0 0,0 8,0-8,0 0,0 0,0 0,0 0,0 0,0 0,0 0,-8 8,8-8,0 0,0 0,0 0,0 0,0 0,0 0,-8 8,8-8,0 0,0 0,0 0,0 0,0 0,0 8,0-8,0 0,0 0,0 0,0 0,0 0,0 0,0 0,0 0,0 0,0 0,0 0,0 0,0 8,0-8,0 0,0 0,0 0,0 0,0 0,0 0,0 0,0 0,0 0,0 0,0 0,0 0,0 0,0 0,0 0,0 0,0 0,0 0,0 0,0 0,0 0,0 0,0 0,0 0,0 0,0 0,0 0,0 0,0 0,0 0,0 0,0 0,0 0,0 0,0 0,-8-8,8 8,0 0,0 0,0 0,0 0,0-8,0 8,0 0,0 0,-8-8,8 8,0 0,0-8,0 8,-8-8,8 8,-8 8,0 0,-24-8,24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5602 4876,'-16'8,"8"-8,0 0,0 0,16 0,-8-8,8 8,0 0,0 0,0 0,-8-8,8 8,0 0,0 0,-8-8,8 8,0 0,0 0,0 0,-8-8,8 8,0 0,0 0,0 0,0 0,0-8,0 8,0 0,0 0,0 0,0 0,0 0,0 0,0-8,0 8,0 0,0 0,0 0,0 0,0 0,0 0,0 0,0 0,0 0,0 0,8 0,-8 0,0 0,8 0,-8 0,8 0,-8 8,0-8,0 0,0 0,0 8,0-8,0 0,0 0,0 0,0 0,0 0,0 8,0-8,8 0,-8 0,8 0,-8 8,0-8,0 0,8 0,-8 0,0 0,0 0,0 0,8 8,-8-8,0 0,8 0,-8 0,0 8,0-8,0 0,0 0,8 8,0-8,-8 0,0 0,0 0,0 0,0 0,8 0,-8 0,0 8,0-8,0 0,0 0,0 0,0 0,0 0,0 0,8 0,-8 0,8 0,-8 0,0 8,8-8,-8 0,0 0,0 0,0 0,0 0,0 0,0 0,0 0,0 0,0 0,0 0,0 0,0 0,0 0,-8 8,0 8,0 8,0-24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1154 6236,'-8'0,"24"0,-8 0,8-8,8 8,-8 0,-8 0,16-8,-8 8,0 0,0 0,0 0,0 0,0 0,0 0,-8 0,8 0,0 0,0 0,0 0,-8 0,8-8,0 8,0 0,-8 0,8 0,0 0,0 0,-8 0,8 0,-8 0,0 0,0 0,0 0,8 0,-8 0,0 0,0 0,0 0,0 0,0 0,0 0,0 0,0 0,8 0,-8 0,0 8,0-8,8 0,-8 0,0 0,8 8,-8-8,8 8,0-8,0 8,8 0,-8-8,0 8,8-8,-8 8,-8-8,8 0,0 0,0 8,-8-8,8 0,0 0,0 8,0-8,0 8,0-8,-8 0,8 8,0-8,0 0,-8 0,8 0,-8 0,8 0,0 0,-8 8,8-8,0 0,-8 0,8 0,0 8,0-8,0 0,0 0,-8 0,8 0,0 0,0 0,8 0,-8 0,0 0,0 0,0-8,8 8,-8 0,0-8,0 8,0 0,0-8,-8 8,8 0,0-8,0 8,-8 0,8-8,-8 8,8 0,0 0,0-8,0 8,0 0,0-8,0 8,0-8,0 8,-8-8,8 8,0 0,0 0,0-8,0 8,0 0,0 0,0 0,8 0,0 0,-8 0,8 0,0-8,0 8,-8 0,8-8,-8 8,0 0,0 0,-8 0,8 0,0 0,0 0,0 0,0 0,0 0,0 0,0 0,0 0,-8-8,8 8,-8 0,8 0,-8 0,0 0,8 0,-8 0,0 0,0 0,0 0,0 0,0 0,8 0,-8 0,0 0,8 0,-8 0,0 0,0 0,0 0,0 8,0-8,0 0,8 0,-8 0,0 0,0 0,0 0,0 0,0 0,0 0,0 0,0 0,-8 8,8-8,0 0,0 0,-8 8,-16 8,-16-8,32-8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4058 5948,'-16'-8,"8"8,8 16,-8 8,8 0,0 0,0 0,0-8,0 8,0-8,0-8,0 8,0-8,-8-16,8 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2394 7036,'0'0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2394 7036,'-32'-80,"48"80,-8 0,8 0,0 0,0 0,8 0,0 0,0 8,8 0,-8 0,8 0,-8 0,8 0,-8 0,0 0,0 0,-8 0,8 0,-8 0,8 0,0 0,-8-8,8 8,0-8,0 0,0 0,0 0,8 0,0 0,8 0,-8 0,0 0,-8 0,8 0,-8 0,0 0,-8 0,8 0,0 0,-8 0,8 0,-8 0,8 0,0-8,0 8,8 0,-8-8,-8 8,16 0,-16 0,8 0,0 0,0 0,0 0,-8 0,8-8,0 8,0-8,-8 8,8-8,-8 8,8 0,-8 0,0 0,0-8,-8 8,0 0,0 0,0 0,-24 0,16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1650 7236,'-8'0,"16"0,0 0,0 0,0 0,0 0,0 0,8 0,0 8,0 0,0-8,8 8,0 0,0 0,8-8,8 8,-8-8,8 8,8-8,-8 0,8 0,0-8,0 8,8-8,-8 0,-8 0,8 0,-8 0,0 8,8 0,-8-8,-8 8,8 0,-8 0,-8 0,8 0,-8 0,8 0,-8 8,8-8,0 0,-8 0,8 0,0 0,0 0,8 0,-8 0,8 0,-8 0,8 0,-8 0,8 0,-8 0,8 0,0 0,0 0,-8 0,8 0,0 0,0 8,-8 0,0 0,8 0,0-8,0 8,-8-8,8 8,0-8,-8 8,8-8,0 8,0 0,0 0,0 0,-8 0,0 0,0-8,-8 0,0 0,-8 0,8 0,-8 0,8 0,-8 0,8 0,-8 0,-8 0,0-8,0 8,0 0,-16-8,-24 0,-16 0,48 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2850 8676,'8'0,"0"0,8 0,-8 0,0 0,0 0,8 0,0 0,-8 0,8 0,0 0,0 0,0 0,0 0,0 0,0 0,-8 0,0 0,0 0,0 0,0 0,0 0,0 0,0 0,0 0,0 0,0 0,0 0,0 0,0 0,0 0,0 8,0-8,0 0,0 0,0 0,0 0,0 0,0 0,0 0,0 0,0 0,0 8,0-8,0 0,0 0,0 0,0 0,0 0,0 0,0 0,0 0,0 0,0 0,0 0,0 0,0 0,0 0,0 0,0 0,0 0,0 8,0-8,0 0,0 0,0 0,0 0,0 0,0 0,0 0,0 0,0 0,0 0,0 0,0 0,0 0,0 0,0 0,0 0,0 0,0 0,0 0,0 0,0 0,0 0,0 0,0 0,0 0,0 0,0 0,0 0,0 0,0 0,0 0,0 0,0 0,0 0,0 0,0 0,0 0,0 0,0 0,0 0,0 0,0 0,0 0,0 0,0 0,0 0,0 0,0 0,0 0,0 0,0 0,0 0,0 0,0 0,0 0,-8-8,-16 8,16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2666 8988,'-8'0,"16"0,0-8,8 8,0 0,0-8,8 8,-8 0,16-8,-8 8,0 0,0-8,8 8,-8 0,0 0,-8 0,8 0,0 0,0 0,-8 0,0 0,8 0,-8 0,8 0,-8 0,0 0,0 0,0 0,0 0,0 0,-8 0,0 0,0 0,-24 0,-8 0,24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14682 1300,'-16'0,"8"0,8 8,-8 8,-8 0,0 16,0 0,0-8,8 8,-8 0,0 0,-8 8,0 0,0 8,0-8,0 0,0 0,8 8,-16-8,16 8,-8-8,0 8,0 0,0 0,0 0,0 16,-8-8,8 8,-8-8,8 8,0-8,8 0,-8 0,8 0,-8-8,16 0,-8 0,0 0,8 0,0-8,-8 8,8 0,0 0,-8 0,8 0,0 0,0-8,0 0,0 0,8 0,-8 0,0 0,8 0,-8 8,8-8,0 8,0-8,0 0,0 0,0 0,0 8,0-8,0 8,0 0,0 0,0 0,8 0,-8-8,8 0,-8 0,0-8,8 0,-8 0,0 0,8 0,0-8,-8 8,8 0,0 0,-8-8,8 8,0-16,0 8,0-8,-8 0,8-8,0 8,0 0,0 0,0 0,8 8,0 0,-8 8,8-8,0 8,0-8,8 8,-16-8,8 8,-8-8,0 0,0 8,0-8,0 8,0-8,-8 0,8 0,0 0,0-8,0 0,0 0,0-8,0 0,-8 0,8 0,0 0,-8 0,8-8,0 8,0 0,0 0,8 0,-16 0,16 0,-8 0,-8 0,8 0,0 0,0-8,-8 8,8 0,0 8,0 0,0 0,8 0,-8 0,0 0,0-8,0 0,-8 0,8 0,-8 0,8 0,-8 8,8-8,0 8,-8-8,0-24,0 0,0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2156.5 2166.5,'0'8,"-8"-8,16 0,0 0,0 0,0 0,8 0,-8 8,8-8,0 0,-8 0,8 0,0 0,-8 0,8 0,0 0,-8 0,8 0,0 0,0 0,0 0,0 0,0 0,-8 0,8 0,0 0,0-8,-8 8,8 0,-8 0,8 0,-8 0,8 0,-8 0,0 0,0 0,8 0,-8 0,0-8,0 8,0 0,0 0,0 0,0 0,8 0,-8 0,0 0,0-8,0 8,0 0,0 0,0 0,0 0,0 0,0-8,0 8,0 0,8 0,-8 0,0 0,8 0,0 0,-8 0,8 0,-8-8,8 8,0 0,0 0,0 0,0 0,0 0,0 0,0 0,-8 0,0 0,0-8,-24 0,16 8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14258 5452,'8'0,"-8"-8,8 8,0 8,0 8,8-8,0 8,0 0,0 0,0 8,0-8,0 8,0-8,-8 0,8-8,-8 8,0-8,-8 0,8 0,0 0,-8 0,8 0,0-16,-8-16,8 8,0-8,-8 8,8 0,-8 8,0 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14194 5364,'8'16,"8"0,-8 8,8 8,8 0,-8 0,0 0,0-8,-8 0,8-8,-8 0,0-8,0 0,0 0,0 0,0 0,0 0,8 0,-8 0,0-8,0 0,0 0,0 0,0 0,0 0,0 0,0-8,0 0,0-8,0-8,0 0,0-8,8-8,-8 8,0-8,8 8,-8 0,0-8,8 8,-8 8,0 0,-8 0,0 16,8 0,-16 0,-8 8,-8 0,24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1626 9644,'-8'0,"16"0,0 0,0 8,0-8,8 8,-8-8,8 0,-8 8,8-8,0 0,-8 8,8-8,-8 0,8 0,-8 0,8 0,-8 0,8 0,-8 0,8 0,0 0,0 0,-8 0,8 0,0 0,0 0,-8 0,0 0,8 0,0 0,-8 0,0 0,8 0,-8 0,8 0,-8 0,8 0,-8 0,8 0,-8 0,8 0,0 0,-8 0,8 0,-8 0,0 0,8 0,-8 0,0 0,0 0,0 0,0 0,0 0,0 0,0 0,0 0,8 0,-8 0,0 0,0 0,0 0,0 0,8 0,-8 0,0 0,0 0,0 0,0 0,0 0,0 0,-8 8,8-8,0 0,0 0,0 0,0 0,0 0,0 0,0 0,0 0,0 0,0 0,0 0,0 0,0 0,0 0,0 0,0 0,0 0,8 0,-8 0,0 0,0 0,0 0,0 8,0-8,0 0,0 0,0 0,8 0,-8 0,0 0,0 0,8 0,-8 0,0 0,8 0,-8 0,0 0,0 0,0 0,0 0,-8 8,0 8,-24-8,24-8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1794 9692,'-24'0,"16"0,8-8,-8 8,8-8,-8 8,0-8,0 0,0 8,8-8,-8 8,0 0,0 0,0 0,-8 0,0-8,0 8,-8 0,0 0,0 0,-8 0,8 0,-8 0,8 8,0-8,8 8,8-8,0 0,0 0,16 8,8-8,8 0,-16-8,-8 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13498 8140,'8'0,"-16"0,0 0,-8 0,8 0,0 8,0-8,-8 8,8 0,0-8,0 0,0 8,0-8,0 0,0 0,0 0,-8 0,8 0,0 8,-8-8,8 0,-8 0,0 0,8 0,-8 0,0 0,0 0,-8 0,16 0,-8 0,0-8,8 8,-8 0,0-8,0 8,8 0,-8-8,8 8,-8-8,8 8,-8-8,0 8,8-8,0 8,-8 0,8-8,0 8,0-8,0 0,0 0,0 0,0 0,0 0,0 0,-8 0,8-8,0 0,0 8,0-8,0 0,0 0,0-8,0 8,0-8,0 8,8-8,-8 8,0-8,8 8,-8-8,0 8,8 0,-8-8,8 0,0 8,-8-8,8 0,0 0,0 0,0 0,0-8,0 8,0 8,0-8,0 8,0 0,8 0,-8 8,8-8,-8 0,8-8,0 8,-8-8,8 0,0-8,0 16,0-8,0 0,0 8,0 0,0 0,8 0,-8 0,0 0,8 0,0 0,0-8,8 8,-8 0,0-8,8 8,-8 0,16 8,-8-8,8 8,0-8,0 8,8-8,-8-8,0 8,0 0,0 0,8 0,-8 8,0 0,8 0,-8 0,0 0,0 8,0 0,8 0,-8 0,0 0,8 0,-8 0,0 0,8 0,-8 0,0 0,0 8,0 0,0 0,0 8,8-8,-8 8,0-8,0 8,-8 0,0-8,8 16,-8-8,0 0,0 0,0 8,-8 0,8 8,-8-8,0 8,-8 0,0 0,0 0,0 0,0 8,-8 0,0 8,0-8,0 0,0 0,-8-8,0 8,0 0,0-8,0 0,-8-8,0 8,0-8,0 0,0 0,0 0,0 0,0 8,0 0,-8 0,8 0,-8-8,0 0,0 0,-8-8,8 0,-8 0,8 0,-8 0,0 0,0 0,0 0,0 0,0 8,-8-16,8 8,0-8,0 0,0 0,0 0,8-8,0 0,0 0,0 0,0 0,0-8,0 0,-8 0,8-8,0 8,-8-8,16 8,-8 0,0 8,8 0,-8 0,-8 0,32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2394 8724,'-8'0,"0"0,0 0,0 0,0 0,0 0,0 0,0 0,0 0,0 0,0 0,0 0,0 0,-8 0,0 0,8 0,0 0,0 0,0 0,-8 0,8 0,-8 0,0 0,8 0,-8 0,0 0,-8 0,8-8,0 8,0-8,0 0,8 8,-8-8,0 0,8 8,0-8,0 0,0 8,0-8,0 8,8-8,-8 0,0 8,8-8,-8 0,8 0,-8 0,0 0,0 0,8 0,-8 0,0 0,8 0,-8-8,8 8,0 0,-8 0,8 0,0 0,0 0,0 0,0 0,0 0,8 0,-8 0,8 0,0 0,8-8,-8 0,8 0,-8-8,8 16,0-8,8 0,-8 8,8 0,8 0,8 8,-8 0,8 0,0 0,-8 0,8 0,-8 0,8 0,-8 0,8 0,0 8,0 0,-8 0,-8 8,0-16,8 8,-16 0,0 0,-8 0,8 0,-16 0,8 0,0 8,-8 8,0-8,0 8,-8 8,-8 0,0 0,0 0,-8 0,0 0,-8-8,8 0,0 0,0-16,0 0,8 0,-8-8,8 0,8 0,0 0,0 0,0-8,0 8,8-8,-8 8,8-8,-8 8,0 0,0 0,0 0,8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12754 4868,'-16'24,"8"-16,8 0,0 8,0 0,-8 8,8 0,0 8,-8 0,8 8,-8-8,8 0,0 0,0-16,0 0,0-8,0-16,0-24,0-8,0 40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12746 4780,'56'48,"-40"-32,8-8,-16 8,8-8,-8 0,0 8,-8 0,0 0,-16 0,0 8,-8-8,0 0,8 0,-8 0,8-16,0 8,8-8,0 0,8-24,8 0,-8 24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12986 4684,'-16'80,"16"-40,0 0,8 0,0 0,-8-8,8 0,-8-8,0 0,0-8,0-8,0 0,8-8,0 0,0-16,-8 0,0-8,0 24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12762 4852,'72'-24,"-32"24,0 0,0 0,0 8,0 0,0-8,0 0,-8 0,-16 0,-16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3324.5 2206.5,'-8'0,"8"0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13122 4764,'16'72,"0"-48,-8 8,8-8,-16 0,8 8,-8-8,0 8,-8-16,0 0,0-8,8 0,-8-8,8-8,-8-16,8 0,0-16,0 8,16-8,0 16,0-8,0 16,0-8,0 8,-8 8,0 0,-8 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12930 5204,'-8'0,"-8"8,0 0,0 0,0 8,0-8,0 8,0 0,0-8,0 8,0 0,8-8,0 8,0-8,0 8,-8-8,8 8,0 0,0 0,0 8,0 0,-8 0,0-8,8 8,-8 8,8-8,0 0,-8 8,8 0,-8 0,8-8,-8 8,8 0,0-8,0 0,8 8,-8-8,8 0,0 0,0 0,0 8,0-8,0 0,0 0,0 8,-8-8,8 8,0-8,0 8,-8-8,8 0,0-8,0 8,0-8,0 0,0 0,8 8,0 0,0 0,-8 8,8-8,0 8,0-8,0 0,0 0,-8-8,8 8,0-8,0 0,0 0,0 0,0 0,0 0,0-8,0 8,-8-8,8 8,0-8,-8 0,0 0,8 8,0-8,-8 0,8 0,-8 0,8-8,-8 8,0 0,8-8,-8 8,0 0,8 0,0 0,0 0,-8 0,8 0,0 0,-8-24,0 0,0 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12594 6820,'8'0,"0"8,0 0,0 0,0-8,0 8,0 0,0-8,0 8,0 0,0 0,0 0,0 0,0-8,-8 8,8 0,0 0,0 0,0-8,0 8,0 0,0-16,-8-8,8 0,-8-8,8 8,-8-8,8 0,-8 8,0-8,8 8,-8 8,-8 8,8-8,-16-8,16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1858 9828,'-72'-24,"64"24,0-8,-8 8,8-8,0 0,0 8,0-8,-8 0,8 0,-64-32,56 40,8-8,0 0,-8 0,-16-24,16 16,0 8,0-8,0 8,0 0,8 0,0 0,0 0,8 0,-8 0,0 8,8-8,0 0,-8 0,112-136,-56 136,-24 8,8-8,-8 8,8 0,0-8,0 8,0-8,0 8,8-8,-8 0,8 0,0 0,-8 8,8 0,24 0,-24 0,-8 0,8 8,-8 0,0-8,0 8,8-8,-8 8,-8-8,16 0,-8 0,0 0,0 0,0 0,-8 0,8 0,-8 0,0 0,-8 0,0 8,8-8,-8 8,0 0,0-8,0 8,0 0,0-8,0 8,0 0,-8 0,8-8,-8 8,0 0,0 0,-8 0,8 0,0 8,-8 0,0 0,0 0,0 8,0-8,0 8,-16 0,0 0,0-8,0 8,-8-8,0 8,-8-8,-8 0,0 0,-8 0,-8-8,-16 8,8-8,-16 8,0-8,-8-8,0 8,0-8,16 0,0-8,16-8,8 0,0-24,48 40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808 1144,'0'-8,"8"8,0 0,0 0,0 0,8 0,-8 0,0 0,0 8,0-8,8 0,-8 0,0 0,0 0,0 8,0-8,0 0,0 0,0 0,0 0,0 0,0 0,0 0,0 0,0 8,0-8,0 0,0 0,0 0,0 0,0 8,0-8,0 0,0 0,0 0,0 0,0 0,0 0,0 0,0 0,0 8,0-8,8 0,-8 0,0 0,0 0,0 0,8 0,-8 0,8 0,-8 0,8 0,-8 0,8 0,-8 0,8 0,0 0,0 0,0 0,-8 0,8-8,0 8,-8 0,8 0,-8 0,0 0,8 0,0 0,-8 0,0 0,0 0,8 0,-8 0,8 0,-8 0,8 0,-8 0,8 0,-8 0,8 0,-8-8,8 8,0 0,0 0,-8 0,8 0,0 0,-8 0,8 0,0-8,-8 8,8 0,-8 0,0 0,8 0,-8 0,0 0,0 0,0 0,0-8,0 8,-8 8,-16-8,16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4376 1200,'8'0,"0"0,0 0,8 0,8-8,-8 8,8-8,0 0,0 8,0-8,8 8,-8-8,8 8,-16 0,8 0,-8 0,8 0,-8 0,0 0,0 0,0 0,0 0,8 0,-8 0,0 0,8 0,0 0,0 0,8 0,-8 0,8 0,-8 8,-8-8,8 8,-8-8,-8 0,8 0,-8 8,0-8,0 0,0 0,0 8,0-8,0 0,0 0,-16-8,8 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2568 1144,'8'0,"0"0,0 0,0 0,0 0,0 0,0 0,0 0,0 0,0 8,0-8,0 0,0 0,0 0,0 0,0 0,0 0,0 0,0 8,0-8,0 0,0 0,0 0,0 0,0 0,0 0,0 8,0-8,0 0,0 0,0 0,0 0,0 0,0 0,0 0,0 8,0-8,0 0,0 0,0 0,0 0,0 0,0 0,0 0,0 0,0 0,0 0,0 0,0 0,0 0,0 0,0 0,0 0,0 0,0 0,0 0,0 0,0 0,0 0,0 0,0 0,8 0,-8 0,0 0,0 0,0 0,0 0,0 0,0 0,0 0,0 0,0 0,0 0,0 0,0 0,0-8,8 8,0 0,-8 0,0 0,0 0,0-8,0 8,0 0,0 0,0 0,0 0,0 0,0 0,0 0,0 0,0 0,0 0,0 0,0 0,0 0,0 0,0 0,0 0,0 0,0 0,0 0,0 0,0 0,0 0,0-8,0 8,0 0,8 0,-8 0,0 0,8-8,-8 8,0 0,8 0,-8 0,8 0,-8 0,8-8,0 8,-8 0,8 0,-8 0,8 0,-8 0,0-8,0 8,0 0,0 0,0 0,0 0,0 0,0 0,0 0,8 0,-8 0,0 0,8 0,-8 0,0 0,0 0,0 0,0 0,0 0,0 0,0 0,0 0,0 0,0 0,0 0,0 8,0-8,0 0,0 0,8 0,-8 8,0-8,0 0,0 0,0 8,0-8,0 0,0 0,0 0,0 0,0 0,-32 0,24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1304 1896,'-8'-16,"0"16,16 0,8 0,0 0,0 0,8 0,-8 0,0 0,8 0,-8 0,8 0,-8-8,0 8,0 0,0 0,0 0,8 0,-8 0,0 0,0 0,0 0,0 0,0 0,8 0,-8 0,0 0,8 0,-8-8,0 8,8 0,-8 0,0 0,0 0,0 0,0 0,0 0,-8 0,8 0,0-8,0 8,0 0,0 0,0 0,0 0,0 0,0 0,0 0,-8 0,8 8,0-8,0 0,0 0,-8 0,16 0,-8 8,0-8,0 0,0 0,8 8,-8-8,8 0,-8 0,0 0,8 0,-8 0,0 0,0 0,8 0,-16 0,8 0,8 0,-8 0,0 0,8 0,-8 0,0 0,0 0,0 0,0-8,0 8,0 0,0 0,8 0,-8 0,8 0,0 0,0 0,8 0,-8 0,8-8,8 0,-8 0,8 0,-8 8,8-8,-8 0,8 8,0 0,0-8,0 8,-8 0,0-8,0 8,-8 0,8 0,-16 0,8-8,-8 8,-8 0,0 0,0 0,-8 8,0 0,-8-8,8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4840 1224,'0'8,"0"0,0 8,8-8,-8 8,0-8,8 0,-8 0,0 0,0 0,0 0,0 0,0 0,0 0,0 0,0 8,0-8,0 8,-8-8,0 8,0 0,0-8,0 8,0-8,0 0,0 8,0-8,-8 0,8 0,0 0,-8 8,8-8,0 8,-8 0,0 0,0 0,0 0,0 0,-8 0,8 0,0-8,-8 8,8-8,0 8,0-8,0 0,0 0,0 8,-8-8,8 0,0 0,0 8,-8-8,8 8,-8-8,0 8,0 0,0 0,0-8,8 8,-8-8,8 0,0-8,8 8,-8-8,0 8,-8-8,8 8,0 0,0-8,0 8,0-8,8 8,-8-8,8 0,-8 0,8 0,-8 8,8-8,-8 0,8 0,-8 0,0 0,8 8,-8-8,8 0,0 0,0 8,0-8,0 0,0 0,0 0,8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7-12T18:18:47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3880 1752,'-8'0,"0"0,0 8,0 0,0 0,-8 0,8 0,-8 8,0-8,0 8,0-8,0 0,8-8,-8 8,8 0,0-8,0 8,0-8,0 0,8 8,8 0,8 0,-8 0,8 8,-8-8,8 0,-8 8,8-8,0 8,-8-8,8 0,-8 0,8 0,-8 0,0 0,0 0,0 0,0-8,-8 8,8 8,0-8,0-8,0 8,0 0,0-8,-8 8,8 0,0-8,0 8,0 0,0-8,-24 0,16 0</inkml:trace>
</inkml:ink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2" Type="http://schemas.openxmlformats.org/officeDocument/2006/relationships/image" Target="../media/image14.png"/><Relationship Id="rId1" Type="http://schemas.openxmlformats.org/officeDocument/2006/relationships/tags" Target="../tags/tag8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95.xml"/><Relationship Id="rId7" Type="http://schemas.openxmlformats.org/officeDocument/2006/relationships/image" Target="../media/image15.png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6.xml"/><Relationship Id="rId1" Type="http://schemas.openxmlformats.org/officeDocument/2006/relationships/tags" Target="../tags/tag89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9.xml"/><Relationship Id="rId4" Type="http://schemas.openxmlformats.org/officeDocument/2006/relationships/image" Target="../media/image18.png"/><Relationship Id="rId3" Type="http://schemas.openxmlformats.org/officeDocument/2006/relationships/tags" Target="../tags/tag98.xml"/><Relationship Id="rId2" Type="http://schemas.openxmlformats.org/officeDocument/2006/relationships/image" Target="../media/image17.png"/><Relationship Id="rId1" Type="http://schemas.openxmlformats.org/officeDocument/2006/relationships/tags" Target="../tags/tag9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2.xml"/><Relationship Id="rId4" Type="http://schemas.openxmlformats.org/officeDocument/2006/relationships/image" Target="../media/image20.png"/><Relationship Id="rId3" Type="http://schemas.openxmlformats.org/officeDocument/2006/relationships/tags" Target="../tags/tag101.xml"/><Relationship Id="rId2" Type="http://schemas.openxmlformats.org/officeDocument/2006/relationships/image" Target="../media/image19.png"/><Relationship Id="rId1" Type="http://schemas.openxmlformats.org/officeDocument/2006/relationships/tags" Target="../tags/tag10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6.xml.rels><?xml version="1.0" encoding="UTF-8" standalone="yes"?>
<Relationships xmlns="http://schemas.openxmlformats.org/package/2006/relationships"><Relationship Id="rId99" Type="http://schemas.openxmlformats.org/officeDocument/2006/relationships/image" Target="../media/image68.png"/><Relationship Id="rId98" Type="http://schemas.openxmlformats.org/officeDocument/2006/relationships/customXml" Target="../ink/ink49.xml"/><Relationship Id="rId97" Type="http://schemas.openxmlformats.org/officeDocument/2006/relationships/image" Target="../media/image67.png"/><Relationship Id="rId96" Type="http://schemas.openxmlformats.org/officeDocument/2006/relationships/customXml" Target="../ink/ink48.xml"/><Relationship Id="rId95" Type="http://schemas.openxmlformats.org/officeDocument/2006/relationships/image" Target="../media/image66.png"/><Relationship Id="rId94" Type="http://schemas.openxmlformats.org/officeDocument/2006/relationships/customXml" Target="../ink/ink47.xml"/><Relationship Id="rId93" Type="http://schemas.openxmlformats.org/officeDocument/2006/relationships/image" Target="../media/image65.png"/><Relationship Id="rId92" Type="http://schemas.openxmlformats.org/officeDocument/2006/relationships/customXml" Target="../ink/ink46.xml"/><Relationship Id="rId91" Type="http://schemas.openxmlformats.org/officeDocument/2006/relationships/image" Target="../media/image64.png"/><Relationship Id="rId90" Type="http://schemas.openxmlformats.org/officeDocument/2006/relationships/customXml" Target="../ink/ink45.xml"/><Relationship Id="rId9" Type="http://schemas.openxmlformats.org/officeDocument/2006/relationships/customXml" Target="../ink/ink4.xml"/><Relationship Id="rId89" Type="http://schemas.openxmlformats.org/officeDocument/2006/relationships/image" Target="../media/image63.png"/><Relationship Id="rId88" Type="http://schemas.openxmlformats.org/officeDocument/2006/relationships/customXml" Target="../ink/ink44.xml"/><Relationship Id="rId87" Type="http://schemas.openxmlformats.org/officeDocument/2006/relationships/image" Target="../media/image62.png"/><Relationship Id="rId86" Type="http://schemas.openxmlformats.org/officeDocument/2006/relationships/customXml" Target="../ink/ink43.xml"/><Relationship Id="rId85" Type="http://schemas.openxmlformats.org/officeDocument/2006/relationships/image" Target="../media/image61.png"/><Relationship Id="rId84" Type="http://schemas.openxmlformats.org/officeDocument/2006/relationships/customXml" Target="../ink/ink42.xml"/><Relationship Id="rId83" Type="http://schemas.openxmlformats.org/officeDocument/2006/relationships/image" Target="../media/image60.png"/><Relationship Id="rId82" Type="http://schemas.openxmlformats.org/officeDocument/2006/relationships/customXml" Target="../ink/ink41.xml"/><Relationship Id="rId81" Type="http://schemas.openxmlformats.org/officeDocument/2006/relationships/image" Target="../media/image59.png"/><Relationship Id="rId80" Type="http://schemas.openxmlformats.org/officeDocument/2006/relationships/customXml" Target="../ink/ink40.xml"/><Relationship Id="rId8" Type="http://schemas.openxmlformats.org/officeDocument/2006/relationships/image" Target="../media/image13.png"/><Relationship Id="rId79" Type="http://schemas.openxmlformats.org/officeDocument/2006/relationships/image" Target="../media/image58.png"/><Relationship Id="rId78" Type="http://schemas.openxmlformats.org/officeDocument/2006/relationships/customXml" Target="../ink/ink39.xml"/><Relationship Id="rId77" Type="http://schemas.openxmlformats.org/officeDocument/2006/relationships/image" Target="../media/image57.png"/><Relationship Id="rId76" Type="http://schemas.openxmlformats.org/officeDocument/2006/relationships/customXml" Target="../ink/ink38.xml"/><Relationship Id="rId75" Type="http://schemas.openxmlformats.org/officeDocument/2006/relationships/image" Target="../media/image56.png"/><Relationship Id="rId74" Type="http://schemas.openxmlformats.org/officeDocument/2006/relationships/customXml" Target="../ink/ink37.xml"/><Relationship Id="rId73" Type="http://schemas.openxmlformats.org/officeDocument/2006/relationships/image" Target="../media/image55.png"/><Relationship Id="rId72" Type="http://schemas.openxmlformats.org/officeDocument/2006/relationships/customXml" Target="../ink/ink36.xml"/><Relationship Id="rId71" Type="http://schemas.openxmlformats.org/officeDocument/2006/relationships/image" Target="../media/image54.png"/><Relationship Id="rId70" Type="http://schemas.openxmlformats.org/officeDocument/2006/relationships/customXml" Target="../ink/ink35.xml"/><Relationship Id="rId7" Type="http://schemas.openxmlformats.org/officeDocument/2006/relationships/customXml" Target="../ink/ink3.xml"/><Relationship Id="rId69" Type="http://schemas.openxmlformats.org/officeDocument/2006/relationships/image" Target="../media/image53.png"/><Relationship Id="rId68" Type="http://schemas.openxmlformats.org/officeDocument/2006/relationships/customXml" Target="../ink/ink34.xml"/><Relationship Id="rId67" Type="http://schemas.openxmlformats.org/officeDocument/2006/relationships/image" Target="../media/image52.png"/><Relationship Id="rId66" Type="http://schemas.openxmlformats.org/officeDocument/2006/relationships/customXml" Target="../ink/ink33.xml"/><Relationship Id="rId65" Type="http://schemas.openxmlformats.org/officeDocument/2006/relationships/image" Target="../media/image51.png"/><Relationship Id="rId64" Type="http://schemas.openxmlformats.org/officeDocument/2006/relationships/customXml" Target="../ink/ink32.xml"/><Relationship Id="rId63" Type="http://schemas.openxmlformats.org/officeDocument/2006/relationships/image" Target="../media/image50.png"/><Relationship Id="rId62" Type="http://schemas.openxmlformats.org/officeDocument/2006/relationships/customXml" Target="../ink/ink31.xml"/><Relationship Id="rId61" Type="http://schemas.openxmlformats.org/officeDocument/2006/relationships/image" Target="../media/image49.png"/><Relationship Id="rId60" Type="http://schemas.openxmlformats.org/officeDocument/2006/relationships/customXml" Target="../ink/ink30.xml"/><Relationship Id="rId6" Type="http://schemas.openxmlformats.org/officeDocument/2006/relationships/image" Target="../media/image23.png"/><Relationship Id="rId59" Type="http://schemas.openxmlformats.org/officeDocument/2006/relationships/customXml" Target="../ink/ink29.xml"/><Relationship Id="rId58" Type="http://schemas.openxmlformats.org/officeDocument/2006/relationships/image" Target="../media/image48.png"/><Relationship Id="rId57" Type="http://schemas.openxmlformats.org/officeDocument/2006/relationships/customXml" Target="../ink/ink28.xml"/><Relationship Id="rId56" Type="http://schemas.openxmlformats.org/officeDocument/2006/relationships/image" Target="../media/image47.png"/><Relationship Id="rId55" Type="http://schemas.openxmlformats.org/officeDocument/2006/relationships/customXml" Target="../ink/ink27.xml"/><Relationship Id="rId54" Type="http://schemas.openxmlformats.org/officeDocument/2006/relationships/image" Target="../media/image46.png"/><Relationship Id="rId53" Type="http://schemas.openxmlformats.org/officeDocument/2006/relationships/customXml" Target="../ink/ink26.xml"/><Relationship Id="rId52" Type="http://schemas.openxmlformats.org/officeDocument/2006/relationships/image" Target="../media/image45.png"/><Relationship Id="rId51" Type="http://schemas.openxmlformats.org/officeDocument/2006/relationships/customXml" Target="../ink/ink25.xml"/><Relationship Id="rId50" Type="http://schemas.openxmlformats.org/officeDocument/2006/relationships/image" Target="../media/image44.png"/><Relationship Id="rId5" Type="http://schemas.openxmlformats.org/officeDocument/2006/relationships/tags" Target="../tags/tag106.xml"/><Relationship Id="rId49" Type="http://schemas.openxmlformats.org/officeDocument/2006/relationships/customXml" Target="../ink/ink24.xml"/><Relationship Id="rId48" Type="http://schemas.openxmlformats.org/officeDocument/2006/relationships/image" Target="../media/image43.png"/><Relationship Id="rId47" Type="http://schemas.openxmlformats.org/officeDocument/2006/relationships/customXml" Target="../ink/ink23.xml"/><Relationship Id="rId46" Type="http://schemas.openxmlformats.org/officeDocument/2006/relationships/image" Target="../media/image42.png"/><Relationship Id="rId45" Type="http://schemas.openxmlformats.org/officeDocument/2006/relationships/customXml" Target="../ink/ink22.xml"/><Relationship Id="rId44" Type="http://schemas.openxmlformats.org/officeDocument/2006/relationships/image" Target="../media/image41.png"/><Relationship Id="rId43" Type="http://schemas.openxmlformats.org/officeDocument/2006/relationships/customXml" Target="../ink/ink21.xml"/><Relationship Id="rId42" Type="http://schemas.openxmlformats.org/officeDocument/2006/relationships/image" Target="../media/image40.png"/><Relationship Id="rId41" Type="http://schemas.openxmlformats.org/officeDocument/2006/relationships/customXml" Target="../ink/ink20.xml"/><Relationship Id="rId40" Type="http://schemas.openxmlformats.org/officeDocument/2006/relationships/image" Target="../media/image39.png"/><Relationship Id="rId4" Type="http://schemas.openxmlformats.org/officeDocument/2006/relationships/image" Target="../media/image22.png"/><Relationship Id="rId39" Type="http://schemas.openxmlformats.org/officeDocument/2006/relationships/customXml" Target="../ink/ink19.xml"/><Relationship Id="rId38" Type="http://schemas.openxmlformats.org/officeDocument/2006/relationships/image" Target="../media/image38.png"/><Relationship Id="rId37" Type="http://schemas.openxmlformats.org/officeDocument/2006/relationships/customXml" Target="../ink/ink18.xml"/><Relationship Id="rId36" Type="http://schemas.openxmlformats.org/officeDocument/2006/relationships/image" Target="../media/image37.png"/><Relationship Id="rId35" Type="http://schemas.openxmlformats.org/officeDocument/2006/relationships/customXml" Target="../ink/ink17.xml"/><Relationship Id="rId34" Type="http://schemas.openxmlformats.org/officeDocument/2006/relationships/image" Target="../media/image36.png"/><Relationship Id="rId33" Type="http://schemas.openxmlformats.org/officeDocument/2006/relationships/customXml" Target="../ink/ink16.xml"/><Relationship Id="rId32" Type="http://schemas.openxmlformats.org/officeDocument/2006/relationships/image" Target="../media/image35.png"/><Relationship Id="rId31" Type="http://schemas.openxmlformats.org/officeDocument/2006/relationships/customXml" Target="../ink/ink15.xml"/><Relationship Id="rId30" Type="http://schemas.openxmlformats.org/officeDocument/2006/relationships/image" Target="../media/image34.png"/><Relationship Id="rId3" Type="http://schemas.openxmlformats.org/officeDocument/2006/relationships/tags" Target="../tags/tag105.xml"/><Relationship Id="rId29" Type="http://schemas.openxmlformats.org/officeDocument/2006/relationships/customXml" Target="../ink/ink14.xml"/><Relationship Id="rId28" Type="http://schemas.openxmlformats.org/officeDocument/2006/relationships/image" Target="../media/image33.png"/><Relationship Id="rId27" Type="http://schemas.openxmlformats.org/officeDocument/2006/relationships/customXml" Target="../ink/ink13.xml"/><Relationship Id="rId26" Type="http://schemas.openxmlformats.org/officeDocument/2006/relationships/image" Target="../media/image32.png"/><Relationship Id="rId25" Type="http://schemas.openxmlformats.org/officeDocument/2006/relationships/customXml" Target="../ink/ink12.xml"/><Relationship Id="rId24" Type="http://schemas.openxmlformats.org/officeDocument/2006/relationships/image" Target="../media/image31.png"/><Relationship Id="rId23" Type="http://schemas.openxmlformats.org/officeDocument/2006/relationships/customXml" Target="../ink/ink11.xml"/><Relationship Id="rId22" Type="http://schemas.openxmlformats.org/officeDocument/2006/relationships/image" Target="../media/image30.png"/><Relationship Id="rId21" Type="http://schemas.openxmlformats.org/officeDocument/2006/relationships/customXml" Target="../ink/ink10.xml"/><Relationship Id="rId20" Type="http://schemas.openxmlformats.org/officeDocument/2006/relationships/image" Target="../media/image29.png"/><Relationship Id="rId2" Type="http://schemas.openxmlformats.org/officeDocument/2006/relationships/image" Target="../media/image21.png"/><Relationship Id="rId19" Type="http://schemas.openxmlformats.org/officeDocument/2006/relationships/customXml" Target="../ink/ink9.xml"/><Relationship Id="rId18" Type="http://schemas.openxmlformats.org/officeDocument/2006/relationships/image" Target="../media/image28.png"/><Relationship Id="rId17" Type="http://schemas.openxmlformats.org/officeDocument/2006/relationships/customXml" Target="../ink/ink8.xml"/><Relationship Id="rId16" Type="http://schemas.openxmlformats.org/officeDocument/2006/relationships/image" Target="../media/image27.png"/><Relationship Id="rId15" Type="http://schemas.openxmlformats.org/officeDocument/2006/relationships/customXml" Target="../ink/ink7.xml"/><Relationship Id="rId14" Type="http://schemas.openxmlformats.org/officeDocument/2006/relationships/image" Target="../media/image26.png"/><Relationship Id="rId13" Type="http://schemas.openxmlformats.org/officeDocument/2006/relationships/customXml" Target="../ink/ink6.xml"/><Relationship Id="rId124" Type="http://schemas.openxmlformats.org/officeDocument/2006/relationships/slideLayout" Target="../slideLayouts/slideLayout2.xml"/><Relationship Id="rId123" Type="http://schemas.openxmlformats.org/officeDocument/2006/relationships/tags" Target="../tags/tag107.xml"/><Relationship Id="rId122" Type="http://schemas.openxmlformats.org/officeDocument/2006/relationships/customXml" Target="../ink/ink61.xml"/><Relationship Id="rId121" Type="http://schemas.openxmlformats.org/officeDocument/2006/relationships/image" Target="../media/image79.png"/><Relationship Id="rId120" Type="http://schemas.openxmlformats.org/officeDocument/2006/relationships/customXml" Target="../ink/ink60.xml"/><Relationship Id="rId12" Type="http://schemas.openxmlformats.org/officeDocument/2006/relationships/image" Target="../media/image25.png"/><Relationship Id="rId119" Type="http://schemas.openxmlformats.org/officeDocument/2006/relationships/image" Target="../media/image78.png"/><Relationship Id="rId118" Type="http://schemas.openxmlformats.org/officeDocument/2006/relationships/customXml" Target="../ink/ink59.xml"/><Relationship Id="rId117" Type="http://schemas.openxmlformats.org/officeDocument/2006/relationships/image" Target="../media/image77.png"/><Relationship Id="rId116" Type="http://schemas.openxmlformats.org/officeDocument/2006/relationships/customXml" Target="../ink/ink58.xml"/><Relationship Id="rId115" Type="http://schemas.openxmlformats.org/officeDocument/2006/relationships/image" Target="../media/image76.png"/><Relationship Id="rId114" Type="http://schemas.openxmlformats.org/officeDocument/2006/relationships/customXml" Target="../ink/ink57.xml"/><Relationship Id="rId113" Type="http://schemas.openxmlformats.org/officeDocument/2006/relationships/image" Target="../media/image75.png"/><Relationship Id="rId112" Type="http://schemas.openxmlformats.org/officeDocument/2006/relationships/customXml" Target="../ink/ink56.xml"/><Relationship Id="rId111" Type="http://schemas.openxmlformats.org/officeDocument/2006/relationships/image" Target="../media/image74.png"/><Relationship Id="rId110" Type="http://schemas.openxmlformats.org/officeDocument/2006/relationships/customXml" Target="../ink/ink55.xml"/><Relationship Id="rId11" Type="http://schemas.openxmlformats.org/officeDocument/2006/relationships/customXml" Target="../ink/ink5.xml"/><Relationship Id="rId109" Type="http://schemas.openxmlformats.org/officeDocument/2006/relationships/image" Target="../media/image73.png"/><Relationship Id="rId108" Type="http://schemas.openxmlformats.org/officeDocument/2006/relationships/customXml" Target="../ink/ink54.xml"/><Relationship Id="rId107" Type="http://schemas.openxmlformats.org/officeDocument/2006/relationships/image" Target="../media/image72.png"/><Relationship Id="rId106" Type="http://schemas.openxmlformats.org/officeDocument/2006/relationships/customXml" Target="../ink/ink53.xml"/><Relationship Id="rId105" Type="http://schemas.openxmlformats.org/officeDocument/2006/relationships/image" Target="../media/image71.png"/><Relationship Id="rId104" Type="http://schemas.openxmlformats.org/officeDocument/2006/relationships/customXml" Target="../ink/ink52.xml"/><Relationship Id="rId103" Type="http://schemas.openxmlformats.org/officeDocument/2006/relationships/image" Target="../media/image70.png"/><Relationship Id="rId102" Type="http://schemas.openxmlformats.org/officeDocument/2006/relationships/customXml" Target="../ink/ink51.xml"/><Relationship Id="rId101" Type="http://schemas.openxmlformats.org/officeDocument/2006/relationships/image" Target="../media/image69.png"/><Relationship Id="rId100" Type="http://schemas.openxmlformats.org/officeDocument/2006/relationships/customXml" Target="../ink/ink50.xml"/><Relationship Id="rId10" Type="http://schemas.openxmlformats.org/officeDocument/2006/relationships/image" Target="../media/image24.png"/><Relationship Id="rId1" Type="http://schemas.openxmlformats.org/officeDocument/2006/relationships/tags" Target="../tags/tag10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customXml" Target="../ink/ink63.xml"/><Relationship Id="rId8" Type="http://schemas.openxmlformats.org/officeDocument/2006/relationships/image" Target="../media/image82.png"/><Relationship Id="rId71" Type="http://schemas.openxmlformats.org/officeDocument/2006/relationships/slideLayout" Target="../slideLayouts/slideLayout2.xml"/><Relationship Id="rId70" Type="http://schemas.openxmlformats.org/officeDocument/2006/relationships/tags" Target="../tags/tag111.xml"/><Relationship Id="rId7" Type="http://schemas.openxmlformats.org/officeDocument/2006/relationships/customXml" Target="../ink/ink62.xml"/><Relationship Id="rId69" Type="http://schemas.openxmlformats.org/officeDocument/2006/relationships/image" Target="../media/image111.png"/><Relationship Id="rId68" Type="http://schemas.openxmlformats.org/officeDocument/2006/relationships/customXml" Target="../ink/ink93.xml"/><Relationship Id="rId67" Type="http://schemas.openxmlformats.org/officeDocument/2006/relationships/image" Target="../media/image110.png"/><Relationship Id="rId66" Type="http://schemas.openxmlformats.org/officeDocument/2006/relationships/customXml" Target="../ink/ink92.xml"/><Relationship Id="rId65" Type="http://schemas.openxmlformats.org/officeDocument/2006/relationships/image" Target="../media/image109.png"/><Relationship Id="rId64" Type="http://schemas.openxmlformats.org/officeDocument/2006/relationships/customXml" Target="../ink/ink91.xml"/><Relationship Id="rId63" Type="http://schemas.openxmlformats.org/officeDocument/2006/relationships/image" Target="../media/image108.png"/><Relationship Id="rId62" Type="http://schemas.openxmlformats.org/officeDocument/2006/relationships/customXml" Target="../ink/ink90.xml"/><Relationship Id="rId61" Type="http://schemas.openxmlformats.org/officeDocument/2006/relationships/image" Target="../media/image107.png"/><Relationship Id="rId60" Type="http://schemas.openxmlformats.org/officeDocument/2006/relationships/customXml" Target="../ink/ink89.xml"/><Relationship Id="rId6" Type="http://schemas.openxmlformats.org/officeDocument/2006/relationships/image" Target="../media/image22.png"/><Relationship Id="rId59" Type="http://schemas.openxmlformats.org/officeDocument/2006/relationships/image" Target="../media/image106.png"/><Relationship Id="rId58" Type="http://schemas.openxmlformats.org/officeDocument/2006/relationships/customXml" Target="../ink/ink88.xml"/><Relationship Id="rId57" Type="http://schemas.openxmlformats.org/officeDocument/2006/relationships/image" Target="../media/image105.png"/><Relationship Id="rId56" Type="http://schemas.openxmlformats.org/officeDocument/2006/relationships/customXml" Target="../ink/ink87.xml"/><Relationship Id="rId55" Type="http://schemas.openxmlformats.org/officeDocument/2006/relationships/image" Target="../media/image104.png"/><Relationship Id="rId54" Type="http://schemas.openxmlformats.org/officeDocument/2006/relationships/customXml" Target="../ink/ink86.xml"/><Relationship Id="rId53" Type="http://schemas.openxmlformats.org/officeDocument/2006/relationships/image" Target="../media/image103.png"/><Relationship Id="rId52" Type="http://schemas.openxmlformats.org/officeDocument/2006/relationships/customXml" Target="../ink/ink85.xml"/><Relationship Id="rId51" Type="http://schemas.openxmlformats.org/officeDocument/2006/relationships/image" Target="../media/image102.png"/><Relationship Id="rId50" Type="http://schemas.openxmlformats.org/officeDocument/2006/relationships/customXml" Target="../ink/ink84.xml"/><Relationship Id="rId5" Type="http://schemas.openxmlformats.org/officeDocument/2006/relationships/tags" Target="../tags/tag110.xml"/><Relationship Id="rId49" Type="http://schemas.openxmlformats.org/officeDocument/2006/relationships/image" Target="../media/image101.png"/><Relationship Id="rId48" Type="http://schemas.openxmlformats.org/officeDocument/2006/relationships/customXml" Target="../ink/ink83.xml"/><Relationship Id="rId47" Type="http://schemas.openxmlformats.org/officeDocument/2006/relationships/image" Target="../media/image100.png"/><Relationship Id="rId46" Type="http://schemas.openxmlformats.org/officeDocument/2006/relationships/customXml" Target="../ink/ink82.xml"/><Relationship Id="rId45" Type="http://schemas.openxmlformats.org/officeDocument/2006/relationships/image" Target="../media/image99.png"/><Relationship Id="rId44" Type="http://schemas.openxmlformats.org/officeDocument/2006/relationships/customXml" Target="../ink/ink81.xml"/><Relationship Id="rId43" Type="http://schemas.openxmlformats.org/officeDocument/2006/relationships/image" Target="../media/image98.png"/><Relationship Id="rId42" Type="http://schemas.openxmlformats.org/officeDocument/2006/relationships/customXml" Target="../ink/ink80.xml"/><Relationship Id="rId41" Type="http://schemas.openxmlformats.org/officeDocument/2006/relationships/image" Target="../media/image97.png"/><Relationship Id="rId40" Type="http://schemas.openxmlformats.org/officeDocument/2006/relationships/customXml" Target="../ink/ink79.xml"/><Relationship Id="rId4" Type="http://schemas.openxmlformats.org/officeDocument/2006/relationships/image" Target="../media/image81.png"/><Relationship Id="rId39" Type="http://schemas.openxmlformats.org/officeDocument/2006/relationships/image" Target="../media/image96.png"/><Relationship Id="rId38" Type="http://schemas.openxmlformats.org/officeDocument/2006/relationships/customXml" Target="../ink/ink78.xml"/><Relationship Id="rId37" Type="http://schemas.openxmlformats.org/officeDocument/2006/relationships/image" Target="../media/image95.png"/><Relationship Id="rId36" Type="http://schemas.openxmlformats.org/officeDocument/2006/relationships/customXml" Target="../ink/ink77.xml"/><Relationship Id="rId35" Type="http://schemas.openxmlformats.org/officeDocument/2006/relationships/image" Target="../media/image94.png"/><Relationship Id="rId34" Type="http://schemas.openxmlformats.org/officeDocument/2006/relationships/customXml" Target="../ink/ink76.xml"/><Relationship Id="rId33" Type="http://schemas.openxmlformats.org/officeDocument/2006/relationships/image" Target="../media/image93.png"/><Relationship Id="rId32" Type="http://schemas.openxmlformats.org/officeDocument/2006/relationships/customXml" Target="../ink/ink75.xml"/><Relationship Id="rId31" Type="http://schemas.openxmlformats.org/officeDocument/2006/relationships/customXml" Target="../ink/ink74.xml"/><Relationship Id="rId30" Type="http://schemas.openxmlformats.org/officeDocument/2006/relationships/image" Target="../media/image92.png"/><Relationship Id="rId3" Type="http://schemas.openxmlformats.org/officeDocument/2006/relationships/tags" Target="../tags/tag109.xml"/><Relationship Id="rId29" Type="http://schemas.openxmlformats.org/officeDocument/2006/relationships/customXml" Target="../ink/ink73.xml"/><Relationship Id="rId28" Type="http://schemas.openxmlformats.org/officeDocument/2006/relationships/image" Target="../media/image91.png"/><Relationship Id="rId27" Type="http://schemas.openxmlformats.org/officeDocument/2006/relationships/customXml" Target="../ink/ink72.xml"/><Relationship Id="rId26" Type="http://schemas.openxmlformats.org/officeDocument/2006/relationships/image" Target="../media/image90.png"/><Relationship Id="rId25" Type="http://schemas.openxmlformats.org/officeDocument/2006/relationships/customXml" Target="../ink/ink71.xml"/><Relationship Id="rId24" Type="http://schemas.openxmlformats.org/officeDocument/2006/relationships/image" Target="../media/image89.png"/><Relationship Id="rId23" Type="http://schemas.openxmlformats.org/officeDocument/2006/relationships/customXml" Target="../ink/ink70.xml"/><Relationship Id="rId22" Type="http://schemas.openxmlformats.org/officeDocument/2006/relationships/image" Target="../media/image88.png"/><Relationship Id="rId21" Type="http://schemas.openxmlformats.org/officeDocument/2006/relationships/customXml" Target="../ink/ink69.xml"/><Relationship Id="rId20" Type="http://schemas.openxmlformats.org/officeDocument/2006/relationships/image" Target="../media/image87.png"/><Relationship Id="rId2" Type="http://schemas.openxmlformats.org/officeDocument/2006/relationships/image" Target="../media/image80.png"/><Relationship Id="rId19" Type="http://schemas.openxmlformats.org/officeDocument/2006/relationships/customXml" Target="../ink/ink68.xml"/><Relationship Id="rId18" Type="http://schemas.openxmlformats.org/officeDocument/2006/relationships/image" Target="../media/image86.png"/><Relationship Id="rId17" Type="http://schemas.openxmlformats.org/officeDocument/2006/relationships/customXml" Target="../ink/ink67.xml"/><Relationship Id="rId16" Type="http://schemas.openxmlformats.org/officeDocument/2006/relationships/image" Target="../media/image85.png"/><Relationship Id="rId15" Type="http://schemas.openxmlformats.org/officeDocument/2006/relationships/customXml" Target="../ink/ink66.xml"/><Relationship Id="rId14" Type="http://schemas.openxmlformats.org/officeDocument/2006/relationships/image" Target="../media/image13.png"/><Relationship Id="rId13" Type="http://schemas.openxmlformats.org/officeDocument/2006/relationships/customXml" Target="../ink/ink65.xml"/><Relationship Id="rId12" Type="http://schemas.openxmlformats.org/officeDocument/2006/relationships/image" Target="../media/image84.png"/><Relationship Id="rId11" Type="http://schemas.openxmlformats.org/officeDocument/2006/relationships/customXml" Target="../ink/ink64.xml"/><Relationship Id="rId10" Type="http://schemas.openxmlformats.org/officeDocument/2006/relationships/image" Target="../media/image83.png"/><Relationship Id="rId1" Type="http://schemas.openxmlformats.org/officeDocument/2006/relationships/tags" Target="../tags/tag108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3.xml"/><Relationship Id="rId2" Type="http://schemas.openxmlformats.org/officeDocument/2006/relationships/image" Target="../media/image112.png"/><Relationship Id="rId1" Type="http://schemas.openxmlformats.org/officeDocument/2006/relationships/tags" Target="../tags/tag112.xml"/></Relationships>
</file>

<file path=ppt/slides/_rels/slide19.xml.rels><?xml version="1.0" encoding="UTF-8" standalone="yes"?>
<Relationships xmlns="http://schemas.openxmlformats.org/package/2006/relationships"><Relationship Id="rId99" Type="http://schemas.openxmlformats.org/officeDocument/2006/relationships/customXml" Target="../ink/ink138.xml"/><Relationship Id="rId98" Type="http://schemas.openxmlformats.org/officeDocument/2006/relationships/image" Target="../media/image161.png"/><Relationship Id="rId97" Type="http://schemas.openxmlformats.org/officeDocument/2006/relationships/customXml" Target="../ink/ink137.xml"/><Relationship Id="rId96" Type="http://schemas.openxmlformats.org/officeDocument/2006/relationships/image" Target="../media/image160.png"/><Relationship Id="rId95" Type="http://schemas.openxmlformats.org/officeDocument/2006/relationships/customXml" Target="../ink/ink136.xml"/><Relationship Id="rId94" Type="http://schemas.openxmlformats.org/officeDocument/2006/relationships/image" Target="../media/image159.png"/><Relationship Id="rId93" Type="http://schemas.openxmlformats.org/officeDocument/2006/relationships/customXml" Target="../ink/ink135.xml"/><Relationship Id="rId92" Type="http://schemas.openxmlformats.org/officeDocument/2006/relationships/image" Target="../media/image158.png"/><Relationship Id="rId91" Type="http://schemas.openxmlformats.org/officeDocument/2006/relationships/customXml" Target="../ink/ink134.xml"/><Relationship Id="rId90" Type="http://schemas.openxmlformats.org/officeDocument/2006/relationships/image" Target="../media/image157.png"/><Relationship Id="rId9" Type="http://schemas.openxmlformats.org/officeDocument/2006/relationships/tags" Target="../tags/tag118.xml"/><Relationship Id="rId89" Type="http://schemas.openxmlformats.org/officeDocument/2006/relationships/customXml" Target="../ink/ink133.xml"/><Relationship Id="rId88" Type="http://schemas.openxmlformats.org/officeDocument/2006/relationships/image" Target="../media/image156.png"/><Relationship Id="rId87" Type="http://schemas.openxmlformats.org/officeDocument/2006/relationships/customXml" Target="../ink/ink132.xml"/><Relationship Id="rId86" Type="http://schemas.openxmlformats.org/officeDocument/2006/relationships/image" Target="../media/image155.png"/><Relationship Id="rId85" Type="http://schemas.openxmlformats.org/officeDocument/2006/relationships/customXml" Target="../ink/ink131.xml"/><Relationship Id="rId84" Type="http://schemas.openxmlformats.org/officeDocument/2006/relationships/image" Target="../media/image154.png"/><Relationship Id="rId83" Type="http://schemas.openxmlformats.org/officeDocument/2006/relationships/customXml" Target="../ink/ink130.xml"/><Relationship Id="rId82" Type="http://schemas.openxmlformats.org/officeDocument/2006/relationships/image" Target="../media/image153.png"/><Relationship Id="rId81" Type="http://schemas.openxmlformats.org/officeDocument/2006/relationships/customXml" Target="../ink/ink129.xml"/><Relationship Id="rId80" Type="http://schemas.openxmlformats.org/officeDocument/2006/relationships/image" Target="../media/image152.png"/><Relationship Id="rId8" Type="http://schemas.openxmlformats.org/officeDocument/2006/relationships/image" Target="../media/image116.png"/><Relationship Id="rId79" Type="http://schemas.openxmlformats.org/officeDocument/2006/relationships/customXml" Target="../ink/ink128.xml"/><Relationship Id="rId78" Type="http://schemas.openxmlformats.org/officeDocument/2006/relationships/image" Target="../media/image151.png"/><Relationship Id="rId77" Type="http://schemas.openxmlformats.org/officeDocument/2006/relationships/customXml" Target="../ink/ink127.xml"/><Relationship Id="rId76" Type="http://schemas.openxmlformats.org/officeDocument/2006/relationships/image" Target="../media/image150.png"/><Relationship Id="rId75" Type="http://schemas.openxmlformats.org/officeDocument/2006/relationships/customXml" Target="../ink/ink126.xml"/><Relationship Id="rId74" Type="http://schemas.openxmlformats.org/officeDocument/2006/relationships/image" Target="../media/image149.png"/><Relationship Id="rId73" Type="http://schemas.openxmlformats.org/officeDocument/2006/relationships/customXml" Target="../ink/ink125.xml"/><Relationship Id="rId72" Type="http://schemas.openxmlformats.org/officeDocument/2006/relationships/image" Target="../media/image148.png"/><Relationship Id="rId71" Type="http://schemas.openxmlformats.org/officeDocument/2006/relationships/customXml" Target="../ink/ink124.xml"/><Relationship Id="rId70" Type="http://schemas.openxmlformats.org/officeDocument/2006/relationships/image" Target="../media/image147.png"/><Relationship Id="rId7" Type="http://schemas.openxmlformats.org/officeDocument/2006/relationships/tags" Target="../tags/tag117.xml"/><Relationship Id="rId69" Type="http://schemas.openxmlformats.org/officeDocument/2006/relationships/customXml" Target="../ink/ink123.xml"/><Relationship Id="rId68" Type="http://schemas.openxmlformats.org/officeDocument/2006/relationships/image" Target="../media/image146.png"/><Relationship Id="rId67" Type="http://schemas.openxmlformats.org/officeDocument/2006/relationships/customXml" Target="../ink/ink122.xml"/><Relationship Id="rId66" Type="http://schemas.openxmlformats.org/officeDocument/2006/relationships/image" Target="../media/image145.png"/><Relationship Id="rId65" Type="http://schemas.openxmlformats.org/officeDocument/2006/relationships/customXml" Target="../ink/ink121.xml"/><Relationship Id="rId64" Type="http://schemas.openxmlformats.org/officeDocument/2006/relationships/image" Target="../media/image144.png"/><Relationship Id="rId63" Type="http://schemas.openxmlformats.org/officeDocument/2006/relationships/customXml" Target="../ink/ink120.xml"/><Relationship Id="rId62" Type="http://schemas.openxmlformats.org/officeDocument/2006/relationships/image" Target="../media/image143.png"/><Relationship Id="rId61" Type="http://schemas.openxmlformats.org/officeDocument/2006/relationships/customXml" Target="../ink/ink119.xml"/><Relationship Id="rId60" Type="http://schemas.openxmlformats.org/officeDocument/2006/relationships/image" Target="../media/image142.png"/><Relationship Id="rId6" Type="http://schemas.openxmlformats.org/officeDocument/2006/relationships/image" Target="../media/image115.png"/><Relationship Id="rId59" Type="http://schemas.openxmlformats.org/officeDocument/2006/relationships/customXml" Target="../ink/ink118.xml"/><Relationship Id="rId58" Type="http://schemas.openxmlformats.org/officeDocument/2006/relationships/image" Target="../media/image141.png"/><Relationship Id="rId57" Type="http://schemas.openxmlformats.org/officeDocument/2006/relationships/customXml" Target="../ink/ink117.xml"/><Relationship Id="rId56" Type="http://schemas.openxmlformats.org/officeDocument/2006/relationships/image" Target="../media/image140.png"/><Relationship Id="rId55" Type="http://schemas.openxmlformats.org/officeDocument/2006/relationships/customXml" Target="../ink/ink116.xml"/><Relationship Id="rId54" Type="http://schemas.openxmlformats.org/officeDocument/2006/relationships/image" Target="../media/image139.png"/><Relationship Id="rId53" Type="http://schemas.openxmlformats.org/officeDocument/2006/relationships/customXml" Target="../ink/ink115.xml"/><Relationship Id="rId52" Type="http://schemas.openxmlformats.org/officeDocument/2006/relationships/image" Target="../media/image138.png"/><Relationship Id="rId51" Type="http://schemas.openxmlformats.org/officeDocument/2006/relationships/customXml" Target="../ink/ink114.xml"/><Relationship Id="rId50" Type="http://schemas.openxmlformats.org/officeDocument/2006/relationships/image" Target="../media/image137.png"/><Relationship Id="rId5" Type="http://schemas.openxmlformats.org/officeDocument/2006/relationships/tags" Target="../tags/tag116.xml"/><Relationship Id="rId49" Type="http://schemas.openxmlformats.org/officeDocument/2006/relationships/customXml" Target="../ink/ink113.xml"/><Relationship Id="rId48" Type="http://schemas.openxmlformats.org/officeDocument/2006/relationships/image" Target="../media/image136.png"/><Relationship Id="rId47" Type="http://schemas.openxmlformats.org/officeDocument/2006/relationships/customXml" Target="../ink/ink112.xml"/><Relationship Id="rId46" Type="http://schemas.openxmlformats.org/officeDocument/2006/relationships/image" Target="../media/image135.png"/><Relationship Id="rId45" Type="http://schemas.openxmlformats.org/officeDocument/2006/relationships/customXml" Target="../ink/ink111.xml"/><Relationship Id="rId44" Type="http://schemas.openxmlformats.org/officeDocument/2006/relationships/image" Target="../media/image134.png"/><Relationship Id="rId434" Type="http://schemas.openxmlformats.org/officeDocument/2006/relationships/slideLayout" Target="../slideLayouts/slideLayout2.xml"/><Relationship Id="rId433" Type="http://schemas.openxmlformats.org/officeDocument/2006/relationships/tags" Target="../tags/tag119.xml"/><Relationship Id="rId432" Type="http://schemas.openxmlformats.org/officeDocument/2006/relationships/image" Target="../media/image327.png"/><Relationship Id="rId431" Type="http://schemas.openxmlformats.org/officeDocument/2006/relationships/customXml" Target="../ink/ink304.xml"/><Relationship Id="rId430" Type="http://schemas.openxmlformats.org/officeDocument/2006/relationships/image" Target="../media/image326.png"/><Relationship Id="rId43" Type="http://schemas.openxmlformats.org/officeDocument/2006/relationships/customXml" Target="../ink/ink110.xml"/><Relationship Id="rId429" Type="http://schemas.openxmlformats.org/officeDocument/2006/relationships/customXml" Target="../ink/ink303.xml"/><Relationship Id="rId428" Type="http://schemas.openxmlformats.org/officeDocument/2006/relationships/image" Target="../media/image325.png"/><Relationship Id="rId427" Type="http://schemas.openxmlformats.org/officeDocument/2006/relationships/customXml" Target="../ink/ink302.xml"/><Relationship Id="rId426" Type="http://schemas.openxmlformats.org/officeDocument/2006/relationships/image" Target="../media/image324.png"/><Relationship Id="rId425" Type="http://schemas.openxmlformats.org/officeDocument/2006/relationships/customXml" Target="../ink/ink301.xml"/><Relationship Id="rId424" Type="http://schemas.openxmlformats.org/officeDocument/2006/relationships/image" Target="../media/image323.png"/><Relationship Id="rId423" Type="http://schemas.openxmlformats.org/officeDocument/2006/relationships/customXml" Target="../ink/ink300.xml"/><Relationship Id="rId422" Type="http://schemas.openxmlformats.org/officeDocument/2006/relationships/image" Target="../media/image322.png"/><Relationship Id="rId421" Type="http://schemas.openxmlformats.org/officeDocument/2006/relationships/customXml" Target="../ink/ink299.xml"/><Relationship Id="rId420" Type="http://schemas.openxmlformats.org/officeDocument/2006/relationships/image" Target="../media/image13.png"/><Relationship Id="rId42" Type="http://schemas.openxmlformats.org/officeDocument/2006/relationships/image" Target="../media/image133.png"/><Relationship Id="rId419" Type="http://schemas.openxmlformats.org/officeDocument/2006/relationships/customXml" Target="../ink/ink298.xml"/><Relationship Id="rId418" Type="http://schemas.openxmlformats.org/officeDocument/2006/relationships/image" Target="../media/image321.png"/><Relationship Id="rId417" Type="http://schemas.openxmlformats.org/officeDocument/2006/relationships/customXml" Target="../ink/ink297.xml"/><Relationship Id="rId416" Type="http://schemas.openxmlformats.org/officeDocument/2006/relationships/image" Target="../media/image320.png"/><Relationship Id="rId415" Type="http://schemas.openxmlformats.org/officeDocument/2006/relationships/customXml" Target="../ink/ink296.xml"/><Relationship Id="rId414" Type="http://schemas.openxmlformats.org/officeDocument/2006/relationships/image" Target="../media/image319.png"/><Relationship Id="rId413" Type="http://schemas.openxmlformats.org/officeDocument/2006/relationships/customXml" Target="../ink/ink295.xml"/><Relationship Id="rId412" Type="http://schemas.openxmlformats.org/officeDocument/2006/relationships/image" Target="../media/image318.png"/><Relationship Id="rId411" Type="http://schemas.openxmlformats.org/officeDocument/2006/relationships/customXml" Target="../ink/ink294.xml"/><Relationship Id="rId410" Type="http://schemas.openxmlformats.org/officeDocument/2006/relationships/image" Target="../media/image317.png"/><Relationship Id="rId41" Type="http://schemas.openxmlformats.org/officeDocument/2006/relationships/customXml" Target="../ink/ink109.xml"/><Relationship Id="rId409" Type="http://schemas.openxmlformats.org/officeDocument/2006/relationships/customXml" Target="../ink/ink293.xml"/><Relationship Id="rId408" Type="http://schemas.openxmlformats.org/officeDocument/2006/relationships/image" Target="../media/image316.png"/><Relationship Id="rId407" Type="http://schemas.openxmlformats.org/officeDocument/2006/relationships/customXml" Target="../ink/ink292.xml"/><Relationship Id="rId406" Type="http://schemas.openxmlformats.org/officeDocument/2006/relationships/image" Target="../media/image315.png"/><Relationship Id="rId405" Type="http://schemas.openxmlformats.org/officeDocument/2006/relationships/customXml" Target="../ink/ink291.xml"/><Relationship Id="rId404" Type="http://schemas.openxmlformats.org/officeDocument/2006/relationships/image" Target="../media/image314.png"/><Relationship Id="rId403" Type="http://schemas.openxmlformats.org/officeDocument/2006/relationships/customXml" Target="../ink/ink290.xml"/><Relationship Id="rId402" Type="http://schemas.openxmlformats.org/officeDocument/2006/relationships/image" Target="../media/image313.png"/><Relationship Id="rId401" Type="http://schemas.openxmlformats.org/officeDocument/2006/relationships/customXml" Target="../ink/ink289.xml"/><Relationship Id="rId400" Type="http://schemas.openxmlformats.org/officeDocument/2006/relationships/image" Target="../media/image312.png"/><Relationship Id="rId40" Type="http://schemas.openxmlformats.org/officeDocument/2006/relationships/image" Target="../media/image132.png"/><Relationship Id="rId4" Type="http://schemas.openxmlformats.org/officeDocument/2006/relationships/image" Target="../media/image114.png"/><Relationship Id="rId399" Type="http://schemas.openxmlformats.org/officeDocument/2006/relationships/customXml" Target="../ink/ink288.xml"/><Relationship Id="rId398" Type="http://schemas.openxmlformats.org/officeDocument/2006/relationships/image" Target="../media/image311.png"/><Relationship Id="rId397" Type="http://schemas.openxmlformats.org/officeDocument/2006/relationships/customXml" Target="../ink/ink287.xml"/><Relationship Id="rId396" Type="http://schemas.openxmlformats.org/officeDocument/2006/relationships/image" Target="../media/image310.png"/><Relationship Id="rId395" Type="http://schemas.openxmlformats.org/officeDocument/2006/relationships/customXml" Target="../ink/ink286.xml"/><Relationship Id="rId394" Type="http://schemas.openxmlformats.org/officeDocument/2006/relationships/image" Target="../media/image309.png"/><Relationship Id="rId393" Type="http://schemas.openxmlformats.org/officeDocument/2006/relationships/customXml" Target="../ink/ink285.xml"/><Relationship Id="rId392" Type="http://schemas.openxmlformats.org/officeDocument/2006/relationships/image" Target="../media/image308.png"/><Relationship Id="rId391" Type="http://schemas.openxmlformats.org/officeDocument/2006/relationships/customXml" Target="../ink/ink284.xml"/><Relationship Id="rId390" Type="http://schemas.openxmlformats.org/officeDocument/2006/relationships/image" Target="../media/image307.png"/><Relationship Id="rId39" Type="http://schemas.openxmlformats.org/officeDocument/2006/relationships/customXml" Target="../ink/ink108.xml"/><Relationship Id="rId389" Type="http://schemas.openxmlformats.org/officeDocument/2006/relationships/customXml" Target="../ink/ink283.xml"/><Relationship Id="rId388" Type="http://schemas.openxmlformats.org/officeDocument/2006/relationships/image" Target="../media/image306.png"/><Relationship Id="rId387" Type="http://schemas.openxmlformats.org/officeDocument/2006/relationships/customXml" Target="../ink/ink282.xml"/><Relationship Id="rId386" Type="http://schemas.openxmlformats.org/officeDocument/2006/relationships/image" Target="../media/image305.png"/><Relationship Id="rId385" Type="http://schemas.openxmlformats.org/officeDocument/2006/relationships/customXml" Target="../ink/ink281.xml"/><Relationship Id="rId384" Type="http://schemas.openxmlformats.org/officeDocument/2006/relationships/image" Target="../media/image304.png"/><Relationship Id="rId383" Type="http://schemas.openxmlformats.org/officeDocument/2006/relationships/customXml" Target="../ink/ink280.xml"/><Relationship Id="rId382" Type="http://schemas.openxmlformats.org/officeDocument/2006/relationships/image" Target="../media/image303.png"/><Relationship Id="rId381" Type="http://schemas.openxmlformats.org/officeDocument/2006/relationships/customXml" Target="../ink/ink279.xml"/><Relationship Id="rId380" Type="http://schemas.openxmlformats.org/officeDocument/2006/relationships/image" Target="../media/image302.png"/><Relationship Id="rId38" Type="http://schemas.openxmlformats.org/officeDocument/2006/relationships/image" Target="../media/image131.png"/><Relationship Id="rId379" Type="http://schemas.openxmlformats.org/officeDocument/2006/relationships/customXml" Target="../ink/ink278.xml"/><Relationship Id="rId378" Type="http://schemas.openxmlformats.org/officeDocument/2006/relationships/image" Target="../media/image301.png"/><Relationship Id="rId377" Type="http://schemas.openxmlformats.org/officeDocument/2006/relationships/customXml" Target="../ink/ink277.xml"/><Relationship Id="rId376" Type="http://schemas.openxmlformats.org/officeDocument/2006/relationships/image" Target="../media/image300.png"/><Relationship Id="rId375" Type="http://schemas.openxmlformats.org/officeDocument/2006/relationships/customXml" Target="../ink/ink276.xml"/><Relationship Id="rId374" Type="http://schemas.openxmlformats.org/officeDocument/2006/relationships/image" Target="../media/image299.png"/><Relationship Id="rId373" Type="http://schemas.openxmlformats.org/officeDocument/2006/relationships/customXml" Target="../ink/ink275.xml"/><Relationship Id="rId372" Type="http://schemas.openxmlformats.org/officeDocument/2006/relationships/image" Target="../media/image298.png"/><Relationship Id="rId371" Type="http://schemas.openxmlformats.org/officeDocument/2006/relationships/customXml" Target="../ink/ink274.xml"/><Relationship Id="rId370" Type="http://schemas.openxmlformats.org/officeDocument/2006/relationships/image" Target="../media/image297.png"/><Relationship Id="rId37" Type="http://schemas.openxmlformats.org/officeDocument/2006/relationships/customXml" Target="../ink/ink107.xml"/><Relationship Id="rId369" Type="http://schemas.openxmlformats.org/officeDocument/2006/relationships/customXml" Target="../ink/ink273.xml"/><Relationship Id="rId368" Type="http://schemas.openxmlformats.org/officeDocument/2006/relationships/image" Target="../media/image296.png"/><Relationship Id="rId367" Type="http://schemas.openxmlformats.org/officeDocument/2006/relationships/customXml" Target="../ink/ink272.xml"/><Relationship Id="rId366" Type="http://schemas.openxmlformats.org/officeDocument/2006/relationships/image" Target="../media/image295.png"/><Relationship Id="rId365" Type="http://schemas.openxmlformats.org/officeDocument/2006/relationships/customXml" Target="../ink/ink271.xml"/><Relationship Id="rId364" Type="http://schemas.openxmlformats.org/officeDocument/2006/relationships/image" Target="../media/image294.png"/><Relationship Id="rId363" Type="http://schemas.openxmlformats.org/officeDocument/2006/relationships/customXml" Target="../ink/ink270.xml"/><Relationship Id="rId362" Type="http://schemas.openxmlformats.org/officeDocument/2006/relationships/image" Target="../media/image293.png"/><Relationship Id="rId361" Type="http://schemas.openxmlformats.org/officeDocument/2006/relationships/customXml" Target="../ink/ink269.xml"/><Relationship Id="rId360" Type="http://schemas.openxmlformats.org/officeDocument/2006/relationships/image" Target="../media/image292.png"/><Relationship Id="rId36" Type="http://schemas.openxmlformats.org/officeDocument/2006/relationships/image" Target="../media/image130.png"/><Relationship Id="rId359" Type="http://schemas.openxmlformats.org/officeDocument/2006/relationships/customXml" Target="../ink/ink268.xml"/><Relationship Id="rId358" Type="http://schemas.openxmlformats.org/officeDocument/2006/relationships/image" Target="../media/image291.png"/><Relationship Id="rId357" Type="http://schemas.openxmlformats.org/officeDocument/2006/relationships/customXml" Target="../ink/ink267.xml"/><Relationship Id="rId356" Type="http://schemas.openxmlformats.org/officeDocument/2006/relationships/image" Target="../media/image290.png"/><Relationship Id="rId355" Type="http://schemas.openxmlformats.org/officeDocument/2006/relationships/customXml" Target="../ink/ink266.xml"/><Relationship Id="rId354" Type="http://schemas.openxmlformats.org/officeDocument/2006/relationships/image" Target="../media/image289.png"/><Relationship Id="rId353" Type="http://schemas.openxmlformats.org/officeDocument/2006/relationships/customXml" Target="../ink/ink265.xml"/><Relationship Id="rId352" Type="http://schemas.openxmlformats.org/officeDocument/2006/relationships/image" Target="../media/image288.png"/><Relationship Id="rId351" Type="http://schemas.openxmlformats.org/officeDocument/2006/relationships/customXml" Target="../ink/ink264.xml"/><Relationship Id="rId350" Type="http://schemas.openxmlformats.org/officeDocument/2006/relationships/image" Target="../media/image287.png"/><Relationship Id="rId35" Type="http://schemas.openxmlformats.org/officeDocument/2006/relationships/customXml" Target="../ink/ink106.xml"/><Relationship Id="rId349" Type="http://schemas.openxmlformats.org/officeDocument/2006/relationships/customXml" Target="../ink/ink263.xml"/><Relationship Id="rId348" Type="http://schemas.openxmlformats.org/officeDocument/2006/relationships/image" Target="../media/image286.png"/><Relationship Id="rId347" Type="http://schemas.openxmlformats.org/officeDocument/2006/relationships/customXml" Target="../ink/ink262.xml"/><Relationship Id="rId346" Type="http://schemas.openxmlformats.org/officeDocument/2006/relationships/image" Target="../media/image285.png"/><Relationship Id="rId345" Type="http://schemas.openxmlformats.org/officeDocument/2006/relationships/customXml" Target="../ink/ink261.xml"/><Relationship Id="rId344" Type="http://schemas.openxmlformats.org/officeDocument/2006/relationships/image" Target="../media/image284.png"/><Relationship Id="rId343" Type="http://schemas.openxmlformats.org/officeDocument/2006/relationships/customXml" Target="../ink/ink260.xml"/><Relationship Id="rId342" Type="http://schemas.openxmlformats.org/officeDocument/2006/relationships/image" Target="../media/image283.png"/><Relationship Id="rId341" Type="http://schemas.openxmlformats.org/officeDocument/2006/relationships/customXml" Target="../ink/ink259.xml"/><Relationship Id="rId340" Type="http://schemas.openxmlformats.org/officeDocument/2006/relationships/image" Target="../media/image282.png"/><Relationship Id="rId34" Type="http://schemas.openxmlformats.org/officeDocument/2006/relationships/image" Target="../media/image129.png"/><Relationship Id="rId339" Type="http://schemas.openxmlformats.org/officeDocument/2006/relationships/customXml" Target="../ink/ink258.xml"/><Relationship Id="rId338" Type="http://schemas.openxmlformats.org/officeDocument/2006/relationships/image" Target="../media/image281.png"/><Relationship Id="rId337" Type="http://schemas.openxmlformats.org/officeDocument/2006/relationships/customXml" Target="../ink/ink257.xml"/><Relationship Id="rId336" Type="http://schemas.openxmlformats.org/officeDocument/2006/relationships/image" Target="../media/image280.png"/><Relationship Id="rId335" Type="http://schemas.openxmlformats.org/officeDocument/2006/relationships/customXml" Target="../ink/ink256.xml"/><Relationship Id="rId334" Type="http://schemas.openxmlformats.org/officeDocument/2006/relationships/image" Target="../media/image279.png"/><Relationship Id="rId333" Type="http://schemas.openxmlformats.org/officeDocument/2006/relationships/customXml" Target="../ink/ink255.xml"/><Relationship Id="rId332" Type="http://schemas.openxmlformats.org/officeDocument/2006/relationships/image" Target="../media/image278.png"/><Relationship Id="rId331" Type="http://schemas.openxmlformats.org/officeDocument/2006/relationships/customXml" Target="../ink/ink254.xml"/><Relationship Id="rId330" Type="http://schemas.openxmlformats.org/officeDocument/2006/relationships/image" Target="../media/image277.png"/><Relationship Id="rId33" Type="http://schemas.openxmlformats.org/officeDocument/2006/relationships/customXml" Target="../ink/ink105.xml"/><Relationship Id="rId329" Type="http://schemas.openxmlformats.org/officeDocument/2006/relationships/customXml" Target="../ink/ink253.xml"/><Relationship Id="rId328" Type="http://schemas.openxmlformats.org/officeDocument/2006/relationships/image" Target="../media/image276.png"/><Relationship Id="rId327" Type="http://schemas.openxmlformats.org/officeDocument/2006/relationships/customXml" Target="../ink/ink252.xml"/><Relationship Id="rId326" Type="http://schemas.openxmlformats.org/officeDocument/2006/relationships/image" Target="../media/image275.png"/><Relationship Id="rId325" Type="http://schemas.openxmlformats.org/officeDocument/2006/relationships/customXml" Target="../ink/ink251.xml"/><Relationship Id="rId324" Type="http://schemas.openxmlformats.org/officeDocument/2006/relationships/image" Target="../media/image274.png"/><Relationship Id="rId323" Type="http://schemas.openxmlformats.org/officeDocument/2006/relationships/customXml" Target="../ink/ink250.xml"/><Relationship Id="rId322" Type="http://schemas.openxmlformats.org/officeDocument/2006/relationships/image" Target="../media/image273.png"/><Relationship Id="rId321" Type="http://schemas.openxmlformats.org/officeDocument/2006/relationships/customXml" Target="../ink/ink249.xml"/><Relationship Id="rId320" Type="http://schemas.openxmlformats.org/officeDocument/2006/relationships/image" Target="../media/image272.png"/><Relationship Id="rId32" Type="http://schemas.openxmlformats.org/officeDocument/2006/relationships/image" Target="../media/image128.png"/><Relationship Id="rId319" Type="http://schemas.openxmlformats.org/officeDocument/2006/relationships/customXml" Target="../ink/ink248.xml"/><Relationship Id="rId318" Type="http://schemas.openxmlformats.org/officeDocument/2006/relationships/image" Target="../media/image271.png"/><Relationship Id="rId317" Type="http://schemas.openxmlformats.org/officeDocument/2006/relationships/customXml" Target="../ink/ink247.xml"/><Relationship Id="rId316" Type="http://schemas.openxmlformats.org/officeDocument/2006/relationships/image" Target="../media/image270.png"/><Relationship Id="rId315" Type="http://schemas.openxmlformats.org/officeDocument/2006/relationships/customXml" Target="../ink/ink246.xml"/><Relationship Id="rId314" Type="http://schemas.openxmlformats.org/officeDocument/2006/relationships/image" Target="../media/image269.png"/><Relationship Id="rId313" Type="http://schemas.openxmlformats.org/officeDocument/2006/relationships/customXml" Target="../ink/ink245.xml"/><Relationship Id="rId312" Type="http://schemas.openxmlformats.org/officeDocument/2006/relationships/image" Target="../media/image268.png"/><Relationship Id="rId311" Type="http://schemas.openxmlformats.org/officeDocument/2006/relationships/customXml" Target="../ink/ink244.xml"/><Relationship Id="rId310" Type="http://schemas.openxmlformats.org/officeDocument/2006/relationships/image" Target="../media/image267.png"/><Relationship Id="rId31" Type="http://schemas.openxmlformats.org/officeDocument/2006/relationships/customXml" Target="../ink/ink104.xml"/><Relationship Id="rId309" Type="http://schemas.openxmlformats.org/officeDocument/2006/relationships/customXml" Target="../ink/ink243.xml"/><Relationship Id="rId308" Type="http://schemas.openxmlformats.org/officeDocument/2006/relationships/image" Target="../media/image266.png"/><Relationship Id="rId307" Type="http://schemas.openxmlformats.org/officeDocument/2006/relationships/customXml" Target="../ink/ink242.xml"/><Relationship Id="rId306" Type="http://schemas.openxmlformats.org/officeDocument/2006/relationships/image" Target="../media/image265.png"/><Relationship Id="rId305" Type="http://schemas.openxmlformats.org/officeDocument/2006/relationships/customXml" Target="../ink/ink241.xml"/><Relationship Id="rId304" Type="http://schemas.openxmlformats.org/officeDocument/2006/relationships/image" Target="../media/image264.png"/><Relationship Id="rId303" Type="http://schemas.openxmlformats.org/officeDocument/2006/relationships/customXml" Target="../ink/ink240.xml"/><Relationship Id="rId302" Type="http://schemas.openxmlformats.org/officeDocument/2006/relationships/image" Target="../media/image263.png"/><Relationship Id="rId301" Type="http://schemas.openxmlformats.org/officeDocument/2006/relationships/customXml" Target="../ink/ink239.xml"/><Relationship Id="rId300" Type="http://schemas.openxmlformats.org/officeDocument/2006/relationships/image" Target="../media/image262.png"/><Relationship Id="rId30" Type="http://schemas.openxmlformats.org/officeDocument/2006/relationships/image" Target="../media/image127.png"/><Relationship Id="rId3" Type="http://schemas.openxmlformats.org/officeDocument/2006/relationships/tags" Target="../tags/tag115.xml"/><Relationship Id="rId299" Type="http://schemas.openxmlformats.org/officeDocument/2006/relationships/customXml" Target="../ink/ink238.xml"/><Relationship Id="rId298" Type="http://schemas.openxmlformats.org/officeDocument/2006/relationships/image" Target="../media/image261.png"/><Relationship Id="rId297" Type="http://schemas.openxmlformats.org/officeDocument/2006/relationships/customXml" Target="../ink/ink237.xml"/><Relationship Id="rId296" Type="http://schemas.openxmlformats.org/officeDocument/2006/relationships/image" Target="../media/image260.png"/><Relationship Id="rId295" Type="http://schemas.openxmlformats.org/officeDocument/2006/relationships/customXml" Target="../ink/ink236.xml"/><Relationship Id="rId294" Type="http://schemas.openxmlformats.org/officeDocument/2006/relationships/image" Target="../media/image259.png"/><Relationship Id="rId293" Type="http://schemas.openxmlformats.org/officeDocument/2006/relationships/customXml" Target="../ink/ink235.xml"/><Relationship Id="rId292" Type="http://schemas.openxmlformats.org/officeDocument/2006/relationships/image" Target="../media/image258.png"/><Relationship Id="rId291" Type="http://schemas.openxmlformats.org/officeDocument/2006/relationships/customXml" Target="../ink/ink234.xml"/><Relationship Id="rId290" Type="http://schemas.openxmlformats.org/officeDocument/2006/relationships/image" Target="../media/image257.png"/><Relationship Id="rId29" Type="http://schemas.openxmlformats.org/officeDocument/2006/relationships/customXml" Target="../ink/ink103.xml"/><Relationship Id="rId289" Type="http://schemas.openxmlformats.org/officeDocument/2006/relationships/customXml" Target="../ink/ink233.xml"/><Relationship Id="rId288" Type="http://schemas.openxmlformats.org/officeDocument/2006/relationships/image" Target="../media/image256.png"/><Relationship Id="rId287" Type="http://schemas.openxmlformats.org/officeDocument/2006/relationships/customXml" Target="../ink/ink232.xml"/><Relationship Id="rId286" Type="http://schemas.openxmlformats.org/officeDocument/2006/relationships/image" Target="../media/image255.png"/><Relationship Id="rId285" Type="http://schemas.openxmlformats.org/officeDocument/2006/relationships/customXml" Target="../ink/ink231.xml"/><Relationship Id="rId284" Type="http://schemas.openxmlformats.org/officeDocument/2006/relationships/image" Target="../media/image254.png"/><Relationship Id="rId283" Type="http://schemas.openxmlformats.org/officeDocument/2006/relationships/customXml" Target="../ink/ink230.xml"/><Relationship Id="rId282" Type="http://schemas.openxmlformats.org/officeDocument/2006/relationships/image" Target="../media/image253.png"/><Relationship Id="rId281" Type="http://schemas.openxmlformats.org/officeDocument/2006/relationships/customXml" Target="../ink/ink229.xml"/><Relationship Id="rId280" Type="http://schemas.openxmlformats.org/officeDocument/2006/relationships/image" Target="../media/image252.png"/><Relationship Id="rId28" Type="http://schemas.openxmlformats.org/officeDocument/2006/relationships/image" Target="../media/image126.png"/><Relationship Id="rId279" Type="http://schemas.openxmlformats.org/officeDocument/2006/relationships/customXml" Target="../ink/ink228.xml"/><Relationship Id="rId278" Type="http://schemas.openxmlformats.org/officeDocument/2006/relationships/image" Target="../media/image251.png"/><Relationship Id="rId277" Type="http://schemas.openxmlformats.org/officeDocument/2006/relationships/customXml" Target="../ink/ink227.xml"/><Relationship Id="rId276" Type="http://schemas.openxmlformats.org/officeDocument/2006/relationships/image" Target="../media/image250.png"/><Relationship Id="rId275" Type="http://schemas.openxmlformats.org/officeDocument/2006/relationships/customXml" Target="../ink/ink226.xml"/><Relationship Id="rId274" Type="http://schemas.openxmlformats.org/officeDocument/2006/relationships/image" Target="../media/image249.png"/><Relationship Id="rId273" Type="http://schemas.openxmlformats.org/officeDocument/2006/relationships/customXml" Target="../ink/ink225.xml"/><Relationship Id="rId272" Type="http://schemas.openxmlformats.org/officeDocument/2006/relationships/image" Target="../media/image248.png"/><Relationship Id="rId271" Type="http://schemas.openxmlformats.org/officeDocument/2006/relationships/customXml" Target="../ink/ink224.xml"/><Relationship Id="rId270" Type="http://schemas.openxmlformats.org/officeDocument/2006/relationships/image" Target="../media/image247.png"/><Relationship Id="rId27" Type="http://schemas.openxmlformats.org/officeDocument/2006/relationships/customXml" Target="../ink/ink102.xml"/><Relationship Id="rId269" Type="http://schemas.openxmlformats.org/officeDocument/2006/relationships/customXml" Target="../ink/ink223.xml"/><Relationship Id="rId268" Type="http://schemas.openxmlformats.org/officeDocument/2006/relationships/image" Target="../media/image246.png"/><Relationship Id="rId267" Type="http://schemas.openxmlformats.org/officeDocument/2006/relationships/customXml" Target="../ink/ink222.xml"/><Relationship Id="rId266" Type="http://schemas.openxmlformats.org/officeDocument/2006/relationships/image" Target="../media/image245.png"/><Relationship Id="rId265" Type="http://schemas.openxmlformats.org/officeDocument/2006/relationships/customXml" Target="../ink/ink221.xml"/><Relationship Id="rId264" Type="http://schemas.openxmlformats.org/officeDocument/2006/relationships/image" Target="../media/image244.png"/><Relationship Id="rId263" Type="http://schemas.openxmlformats.org/officeDocument/2006/relationships/customXml" Target="../ink/ink220.xml"/><Relationship Id="rId262" Type="http://schemas.openxmlformats.org/officeDocument/2006/relationships/image" Target="../media/image243.png"/><Relationship Id="rId261" Type="http://schemas.openxmlformats.org/officeDocument/2006/relationships/customXml" Target="../ink/ink219.xml"/><Relationship Id="rId260" Type="http://schemas.openxmlformats.org/officeDocument/2006/relationships/image" Target="../media/image242.png"/><Relationship Id="rId26" Type="http://schemas.openxmlformats.org/officeDocument/2006/relationships/image" Target="../media/image125.png"/><Relationship Id="rId259" Type="http://schemas.openxmlformats.org/officeDocument/2006/relationships/customXml" Target="../ink/ink218.xml"/><Relationship Id="rId258" Type="http://schemas.openxmlformats.org/officeDocument/2006/relationships/image" Target="../media/image241.png"/><Relationship Id="rId257" Type="http://schemas.openxmlformats.org/officeDocument/2006/relationships/customXml" Target="../ink/ink217.xml"/><Relationship Id="rId256" Type="http://schemas.openxmlformats.org/officeDocument/2006/relationships/image" Target="../media/image240.png"/><Relationship Id="rId255" Type="http://schemas.openxmlformats.org/officeDocument/2006/relationships/customXml" Target="../ink/ink216.xml"/><Relationship Id="rId254" Type="http://schemas.openxmlformats.org/officeDocument/2006/relationships/image" Target="../media/image239.png"/><Relationship Id="rId253" Type="http://schemas.openxmlformats.org/officeDocument/2006/relationships/customXml" Target="../ink/ink215.xml"/><Relationship Id="rId252" Type="http://schemas.openxmlformats.org/officeDocument/2006/relationships/image" Target="../media/image238.png"/><Relationship Id="rId251" Type="http://schemas.openxmlformats.org/officeDocument/2006/relationships/customXml" Target="../ink/ink214.xml"/><Relationship Id="rId250" Type="http://schemas.openxmlformats.org/officeDocument/2006/relationships/image" Target="../media/image237.png"/><Relationship Id="rId25" Type="http://schemas.openxmlformats.org/officeDocument/2006/relationships/customXml" Target="../ink/ink101.xml"/><Relationship Id="rId249" Type="http://schemas.openxmlformats.org/officeDocument/2006/relationships/customXml" Target="../ink/ink213.xml"/><Relationship Id="rId248" Type="http://schemas.openxmlformats.org/officeDocument/2006/relationships/image" Target="../media/image236.png"/><Relationship Id="rId247" Type="http://schemas.openxmlformats.org/officeDocument/2006/relationships/customXml" Target="../ink/ink212.xml"/><Relationship Id="rId246" Type="http://schemas.openxmlformats.org/officeDocument/2006/relationships/image" Target="../media/image235.png"/><Relationship Id="rId245" Type="http://schemas.openxmlformats.org/officeDocument/2006/relationships/customXml" Target="../ink/ink211.xml"/><Relationship Id="rId244" Type="http://schemas.openxmlformats.org/officeDocument/2006/relationships/image" Target="../media/image234.png"/><Relationship Id="rId243" Type="http://schemas.openxmlformats.org/officeDocument/2006/relationships/customXml" Target="../ink/ink210.xml"/><Relationship Id="rId242" Type="http://schemas.openxmlformats.org/officeDocument/2006/relationships/image" Target="../media/image233.png"/><Relationship Id="rId241" Type="http://schemas.openxmlformats.org/officeDocument/2006/relationships/customXml" Target="../ink/ink209.xml"/><Relationship Id="rId240" Type="http://schemas.openxmlformats.org/officeDocument/2006/relationships/image" Target="../media/image232.png"/><Relationship Id="rId24" Type="http://schemas.openxmlformats.org/officeDocument/2006/relationships/image" Target="../media/image124.png"/><Relationship Id="rId239" Type="http://schemas.openxmlformats.org/officeDocument/2006/relationships/customXml" Target="../ink/ink208.xml"/><Relationship Id="rId238" Type="http://schemas.openxmlformats.org/officeDocument/2006/relationships/image" Target="../media/image231.png"/><Relationship Id="rId237" Type="http://schemas.openxmlformats.org/officeDocument/2006/relationships/customXml" Target="../ink/ink207.xml"/><Relationship Id="rId236" Type="http://schemas.openxmlformats.org/officeDocument/2006/relationships/image" Target="../media/image230.png"/><Relationship Id="rId235" Type="http://schemas.openxmlformats.org/officeDocument/2006/relationships/customXml" Target="../ink/ink206.xml"/><Relationship Id="rId234" Type="http://schemas.openxmlformats.org/officeDocument/2006/relationships/image" Target="../media/image229.png"/><Relationship Id="rId233" Type="http://schemas.openxmlformats.org/officeDocument/2006/relationships/customXml" Target="../ink/ink205.xml"/><Relationship Id="rId232" Type="http://schemas.openxmlformats.org/officeDocument/2006/relationships/image" Target="../media/image228.png"/><Relationship Id="rId231" Type="http://schemas.openxmlformats.org/officeDocument/2006/relationships/customXml" Target="../ink/ink204.xml"/><Relationship Id="rId230" Type="http://schemas.openxmlformats.org/officeDocument/2006/relationships/image" Target="../media/image227.png"/><Relationship Id="rId23" Type="http://schemas.openxmlformats.org/officeDocument/2006/relationships/customXml" Target="../ink/ink100.xml"/><Relationship Id="rId229" Type="http://schemas.openxmlformats.org/officeDocument/2006/relationships/customXml" Target="../ink/ink203.xml"/><Relationship Id="rId228" Type="http://schemas.openxmlformats.org/officeDocument/2006/relationships/image" Target="../media/image226.png"/><Relationship Id="rId227" Type="http://schemas.openxmlformats.org/officeDocument/2006/relationships/customXml" Target="../ink/ink202.xml"/><Relationship Id="rId226" Type="http://schemas.openxmlformats.org/officeDocument/2006/relationships/image" Target="../media/image225.png"/><Relationship Id="rId225" Type="http://schemas.openxmlformats.org/officeDocument/2006/relationships/customXml" Target="../ink/ink201.xml"/><Relationship Id="rId224" Type="http://schemas.openxmlformats.org/officeDocument/2006/relationships/image" Target="../media/image224.png"/><Relationship Id="rId223" Type="http://schemas.openxmlformats.org/officeDocument/2006/relationships/customXml" Target="../ink/ink200.xml"/><Relationship Id="rId222" Type="http://schemas.openxmlformats.org/officeDocument/2006/relationships/image" Target="../media/image223.png"/><Relationship Id="rId221" Type="http://schemas.openxmlformats.org/officeDocument/2006/relationships/customXml" Target="../ink/ink199.xml"/><Relationship Id="rId220" Type="http://schemas.openxmlformats.org/officeDocument/2006/relationships/image" Target="../media/image222.png"/><Relationship Id="rId22" Type="http://schemas.openxmlformats.org/officeDocument/2006/relationships/image" Target="../media/image123.png"/><Relationship Id="rId219" Type="http://schemas.openxmlformats.org/officeDocument/2006/relationships/customXml" Target="../ink/ink198.xml"/><Relationship Id="rId218" Type="http://schemas.openxmlformats.org/officeDocument/2006/relationships/image" Target="../media/image221.png"/><Relationship Id="rId217" Type="http://schemas.openxmlformats.org/officeDocument/2006/relationships/customXml" Target="../ink/ink197.xml"/><Relationship Id="rId216" Type="http://schemas.openxmlformats.org/officeDocument/2006/relationships/image" Target="../media/image220.png"/><Relationship Id="rId215" Type="http://schemas.openxmlformats.org/officeDocument/2006/relationships/customXml" Target="../ink/ink196.xml"/><Relationship Id="rId214" Type="http://schemas.openxmlformats.org/officeDocument/2006/relationships/image" Target="../media/image219.png"/><Relationship Id="rId213" Type="http://schemas.openxmlformats.org/officeDocument/2006/relationships/customXml" Target="../ink/ink195.xml"/><Relationship Id="rId212" Type="http://schemas.openxmlformats.org/officeDocument/2006/relationships/image" Target="../media/image218.png"/><Relationship Id="rId211" Type="http://schemas.openxmlformats.org/officeDocument/2006/relationships/customXml" Target="../ink/ink194.xml"/><Relationship Id="rId210" Type="http://schemas.openxmlformats.org/officeDocument/2006/relationships/image" Target="../media/image217.png"/><Relationship Id="rId21" Type="http://schemas.openxmlformats.org/officeDocument/2006/relationships/customXml" Target="../ink/ink99.xml"/><Relationship Id="rId209" Type="http://schemas.openxmlformats.org/officeDocument/2006/relationships/customXml" Target="../ink/ink193.xml"/><Relationship Id="rId208" Type="http://schemas.openxmlformats.org/officeDocument/2006/relationships/image" Target="../media/image216.png"/><Relationship Id="rId207" Type="http://schemas.openxmlformats.org/officeDocument/2006/relationships/customXml" Target="../ink/ink192.xml"/><Relationship Id="rId206" Type="http://schemas.openxmlformats.org/officeDocument/2006/relationships/image" Target="../media/image215.png"/><Relationship Id="rId205" Type="http://schemas.openxmlformats.org/officeDocument/2006/relationships/customXml" Target="../ink/ink191.xml"/><Relationship Id="rId204" Type="http://schemas.openxmlformats.org/officeDocument/2006/relationships/image" Target="../media/image214.png"/><Relationship Id="rId203" Type="http://schemas.openxmlformats.org/officeDocument/2006/relationships/customXml" Target="../ink/ink190.xml"/><Relationship Id="rId202" Type="http://schemas.openxmlformats.org/officeDocument/2006/relationships/image" Target="../media/image213.png"/><Relationship Id="rId201" Type="http://schemas.openxmlformats.org/officeDocument/2006/relationships/customXml" Target="../ink/ink189.xml"/><Relationship Id="rId200" Type="http://schemas.openxmlformats.org/officeDocument/2006/relationships/image" Target="../media/image212.png"/><Relationship Id="rId20" Type="http://schemas.openxmlformats.org/officeDocument/2006/relationships/image" Target="../media/image122.png"/><Relationship Id="rId2" Type="http://schemas.openxmlformats.org/officeDocument/2006/relationships/image" Target="../media/image113.png"/><Relationship Id="rId199" Type="http://schemas.openxmlformats.org/officeDocument/2006/relationships/customXml" Target="../ink/ink188.xml"/><Relationship Id="rId198" Type="http://schemas.openxmlformats.org/officeDocument/2006/relationships/image" Target="../media/image211.png"/><Relationship Id="rId197" Type="http://schemas.openxmlformats.org/officeDocument/2006/relationships/customXml" Target="../ink/ink187.xml"/><Relationship Id="rId196" Type="http://schemas.openxmlformats.org/officeDocument/2006/relationships/image" Target="../media/image210.png"/><Relationship Id="rId195" Type="http://schemas.openxmlformats.org/officeDocument/2006/relationships/customXml" Target="../ink/ink186.xml"/><Relationship Id="rId194" Type="http://schemas.openxmlformats.org/officeDocument/2006/relationships/image" Target="../media/image209.png"/><Relationship Id="rId193" Type="http://schemas.openxmlformats.org/officeDocument/2006/relationships/customXml" Target="../ink/ink185.xml"/><Relationship Id="rId192" Type="http://schemas.openxmlformats.org/officeDocument/2006/relationships/image" Target="../media/image208.png"/><Relationship Id="rId191" Type="http://schemas.openxmlformats.org/officeDocument/2006/relationships/customXml" Target="../ink/ink184.xml"/><Relationship Id="rId190" Type="http://schemas.openxmlformats.org/officeDocument/2006/relationships/image" Target="../media/image207.png"/><Relationship Id="rId19" Type="http://schemas.openxmlformats.org/officeDocument/2006/relationships/customXml" Target="../ink/ink98.xml"/><Relationship Id="rId189" Type="http://schemas.openxmlformats.org/officeDocument/2006/relationships/customXml" Target="../ink/ink183.xml"/><Relationship Id="rId188" Type="http://schemas.openxmlformats.org/officeDocument/2006/relationships/image" Target="../media/image206.png"/><Relationship Id="rId187" Type="http://schemas.openxmlformats.org/officeDocument/2006/relationships/customXml" Target="../ink/ink182.xml"/><Relationship Id="rId186" Type="http://schemas.openxmlformats.org/officeDocument/2006/relationships/image" Target="../media/image205.png"/><Relationship Id="rId185" Type="http://schemas.openxmlformats.org/officeDocument/2006/relationships/customXml" Target="../ink/ink181.xml"/><Relationship Id="rId184" Type="http://schemas.openxmlformats.org/officeDocument/2006/relationships/image" Target="../media/image204.png"/><Relationship Id="rId183" Type="http://schemas.openxmlformats.org/officeDocument/2006/relationships/customXml" Target="../ink/ink180.xml"/><Relationship Id="rId182" Type="http://schemas.openxmlformats.org/officeDocument/2006/relationships/image" Target="../media/image203.png"/><Relationship Id="rId181" Type="http://schemas.openxmlformats.org/officeDocument/2006/relationships/customXml" Target="../ink/ink179.xml"/><Relationship Id="rId180" Type="http://schemas.openxmlformats.org/officeDocument/2006/relationships/image" Target="../media/image202.png"/><Relationship Id="rId18" Type="http://schemas.openxmlformats.org/officeDocument/2006/relationships/image" Target="../media/image121.png"/><Relationship Id="rId179" Type="http://schemas.openxmlformats.org/officeDocument/2006/relationships/customXml" Target="../ink/ink178.xml"/><Relationship Id="rId178" Type="http://schemas.openxmlformats.org/officeDocument/2006/relationships/image" Target="../media/image201.png"/><Relationship Id="rId177" Type="http://schemas.openxmlformats.org/officeDocument/2006/relationships/customXml" Target="../ink/ink177.xml"/><Relationship Id="rId176" Type="http://schemas.openxmlformats.org/officeDocument/2006/relationships/image" Target="../media/image200.png"/><Relationship Id="rId175" Type="http://schemas.openxmlformats.org/officeDocument/2006/relationships/customXml" Target="../ink/ink176.xml"/><Relationship Id="rId174" Type="http://schemas.openxmlformats.org/officeDocument/2006/relationships/image" Target="../media/image199.png"/><Relationship Id="rId173" Type="http://schemas.openxmlformats.org/officeDocument/2006/relationships/customXml" Target="../ink/ink175.xml"/><Relationship Id="rId172" Type="http://schemas.openxmlformats.org/officeDocument/2006/relationships/image" Target="../media/image198.png"/><Relationship Id="rId171" Type="http://schemas.openxmlformats.org/officeDocument/2006/relationships/customXml" Target="../ink/ink174.xml"/><Relationship Id="rId170" Type="http://schemas.openxmlformats.org/officeDocument/2006/relationships/image" Target="../media/image197.png"/><Relationship Id="rId17" Type="http://schemas.openxmlformats.org/officeDocument/2006/relationships/customXml" Target="../ink/ink97.xml"/><Relationship Id="rId169" Type="http://schemas.openxmlformats.org/officeDocument/2006/relationships/customXml" Target="../ink/ink173.xml"/><Relationship Id="rId168" Type="http://schemas.openxmlformats.org/officeDocument/2006/relationships/image" Target="../media/image196.png"/><Relationship Id="rId167" Type="http://schemas.openxmlformats.org/officeDocument/2006/relationships/customXml" Target="../ink/ink172.xml"/><Relationship Id="rId166" Type="http://schemas.openxmlformats.org/officeDocument/2006/relationships/image" Target="../media/image195.png"/><Relationship Id="rId165" Type="http://schemas.openxmlformats.org/officeDocument/2006/relationships/customXml" Target="../ink/ink171.xml"/><Relationship Id="rId164" Type="http://schemas.openxmlformats.org/officeDocument/2006/relationships/image" Target="../media/image194.png"/><Relationship Id="rId163" Type="http://schemas.openxmlformats.org/officeDocument/2006/relationships/customXml" Target="../ink/ink170.xml"/><Relationship Id="rId162" Type="http://schemas.openxmlformats.org/officeDocument/2006/relationships/image" Target="../media/image193.png"/><Relationship Id="rId161" Type="http://schemas.openxmlformats.org/officeDocument/2006/relationships/customXml" Target="../ink/ink169.xml"/><Relationship Id="rId160" Type="http://schemas.openxmlformats.org/officeDocument/2006/relationships/image" Target="../media/image192.png"/><Relationship Id="rId16" Type="http://schemas.openxmlformats.org/officeDocument/2006/relationships/image" Target="../media/image120.png"/><Relationship Id="rId159" Type="http://schemas.openxmlformats.org/officeDocument/2006/relationships/customXml" Target="../ink/ink168.xml"/><Relationship Id="rId158" Type="http://schemas.openxmlformats.org/officeDocument/2006/relationships/image" Target="../media/image191.png"/><Relationship Id="rId157" Type="http://schemas.openxmlformats.org/officeDocument/2006/relationships/customXml" Target="../ink/ink167.xml"/><Relationship Id="rId156" Type="http://schemas.openxmlformats.org/officeDocument/2006/relationships/image" Target="../media/image190.png"/><Relationship Id="rId155" Type="http://schemas.openxmlformats.org/officeDocument/2006/relationships/customXml" Target="../ink/ink166.xml"/><Relationship Id="rId154" Type="http://schemas.openxmlformats.org/officeDocument/2006/relationships/image" Target="../media/image189.png"/><Relationship Id="rId153" Type="http://schemas.openxmlformats.org/officeDocument/2006/relationships/customXml" Target="../ink/ink165.xml"/><Relationship Id="rId152" Type="http://schemas.openxmlformats.org/officeDocument/2006/relationships/image" Target="../media/image188.png"/><Relationship Id="rId151" Type="http://schemas.openxmlformats.org/officeDocument/2006/relationships/customXml" Target="../ink/ink164.xml"/><Relationship Id="rId150" Type="http://schemas.openxmlformats.org/officeDocument/2006/relationships/image" Target="../media/image187.png"/><Relationship Id="rId15" Type="http://schemas.openxmlformats.org/officeDocument/2006/relationships/customXml" Target="../ink/ink96.xml"/><Relationship Id="rId149" Type="http://schemas.openxmlformats.org/officeDocument/2006/relationships/customXml" Target="../ink/ink163.xml"/><Relationship Id="rId148" Type="http://schemas.openxmlformats.org/officeDocument/2006/relationships/image" Target="../media/image186.png"/><Relationship Id="rId147" Type="http://schemas.openxmlformats.org/officeDocument/2006/relationships/customXml" Target="../ink/ink162.xml"/><Relationship Id="rId146" Type="http://schemas.openxmlformats.org/officeDocument/2006/relationships/image" Target="../media/image185.png"/><Relationship Id="rId145" Type="http://schemas.openxmlformats.org/officeDocument/2006/relationships/customXml" Target="../ink/ink161.xml"/><Relationship Id="rId144" Type="http://schemas.openxmlformats.org/officeDocument/2006/relationships/image" Target="../media/image184.png"/><Relationship Id="rId143" Type="http://schemas.openxmlformats.org/officeDocument/2006/relationships/customXml" Target="../ink/ink160.xml"/><Relationship Id="rId142" Type="http://schemas.openxmlformats.org/officeDocument/2006/relationships/image" Target="../media/image183.png"/><Relationship Id="rId141" Type="http://schemas.openxmlformats.org/officeDocument/2006/relationships/customXml" Target="../ink/ink159.xml"/><Relationship Id="rId140" Type="http://schemas.openxmlformats.org/officeDocument/2006/relationships/image" Target="../media/image182.png"/><Relationship Id="rId14" Type="http://schemas.openxmlformats.org/officeDocument/2006/relationships/image" Target="../media/image119.png"/><Relationship Id="rId139" Type="http://schemas.openxmlformats.org/officeDocument/2006/relationships/customXml" Target="../ink/ink158.xml"/><Relationship Id="rId138" Type="http://schemas.openxmlformats.org/officeDocument/2006/relationships/image" Target="../media/image181.png"/><Relationship Id="rId137" Type="http://schemas.openxmlformats.org/officeDocument/2006/relationships/customXml" Target="../ink/ink157.xml"/><Relationship Id="rId136" Type="http://schemas.openxmlformats.org/officeDocument/2006/relationships/image" Target="../media/image180.png"/><Relationship Id="rId135" Type="http://schemas.openxmlformats.org/officeDocument/2006/relationships/customXml" Target="../ink/ink156.xml"/><Relationship Id="rId134" Type="http://schemas.openxmlformats.org/officeDocument/2006/relationships/image" Target="../media/image179.png"/><Relationship Id="rId133" Type="http://schemas.openxmlformats.org/officeDocument/2006/relationships/customXml" Target="../ink/ink155.xml"/><Relationship Id="rId132" Type="http://schemas.openxmlformats.org/officeDocument/2006/relationships/image" Target="../media/image178.png"/><Relationship Id="rId131" Type="http://schemas.openxmlformats.org/officeDocument/2006/relationships/customXml" Target="../ink/ink154.xml"/><Relationship Id="rId130" Type="http://schemas.openxmlformats.org/officeDocument/2006/relationships/image" Target="../media/image177.png"/><Relationship Id="rId13" Type="http://schemas.openxmlformats.org/officeDocument/2006/relationships/customXml" Target="../ink/ink95.xml"/><Relationship Id="rId129" Type="http://schemas.openxmlformats.org/officeDocument/2006/relationships/customXml" Target="../ink/ink153.xml"/><Relationship Id="rId128" Type="http://schemas.openxmlformats.org/officeDocument/2006/relationships/image" Target="../media/image176.png"/><Relationship Id="rId127" Type="http://schemas.openxmlformats.org/officeDocument/2006/relationships/customXml" Target="../ink/ink152.xml"/><Relationship Id="rId126" Type="http://schemas.openxmlformats.org/officeDocument/2006/relationships/image" Target="../media/image175.png"/><Relationship Id="rId125" Type="http://schemas.openxmlformats.org/officeDocument/2006/relationships/customXml" Target="../ink/ink151.xml"/><Relationship Id="rId124" Type="http://schemas.openxmlformats.org/officeDocument/2006/relationships/image" Target="../media/image174.png"/><Relationship Id="rId123" Type="http://schemas.openxmlformats.org/officeDocument/2006/relationships/customXml" Target="../ink/ink150.xml"/><Relationship Id="rId122" Type="http://schemas.openxmlformats.org/officeDocument/2006/relationships/image" Target="../media/image173.png"/><Relationship Id="rId121" Type="http://schemas.openxmlformats.org/officeDocument/2006/relationships/customXml" Target="../ink/ink149.xml"/><Relationship Id="rId120" Type="http://schemas.openxmlformats.org/officeDocument/2006/relationships/image" Target="../media/image172.png"/><Relationship Id="rId12" Type="http://schemas.openxmlformats.org/officeDocument/2006/relationships/image" Target="../media/image118.png"/><Relationship Id="rId119" Type="http://schemas.openxmlformats.org/officeDocument/2006/relationships/customXml" Target="../ink/ink148.xml"/><Relationship Id="rId118" Type="http://schemas.openxmlformats.org/officeDocument/2006/relationships/image" Target="../media/image171.png"/><Relationship Id="rId117" Type="http://schemas.openxmlformats.org/officeDocument/2006/relationships/customXml" Target="../ink/ink147.xml"/><Relationship Id="rId116" Type="http://schemas.openxmlformats.org/officeDocument/2006/relationships/image" Target="../media/image170.png"/><Relationship Id="rId115" Type="http://schemas.openxmlformats.org/officeDocument/2006/relationships/customXml" Target="../ink/ink146.xml"/><Relationship Id="rId114" Type="http://schemas.openxmlformats.org/officeDocument/2006/relationships/image" Target="../media/image169.png"/><Relationship Id="rId113" Type="http://schemas.openxmlformats.org/officeDocument/2006/relationships/customXml" Target="../ink/ink145.xml"/><Relationship Id="rId112" Type="http://schemas.openxmlformats.org/officeDocument/2006/relationships/image" Target="../media/image168.png"/><Relationship Id="rId111" Type="http://schemas.openxmlformats.org/officeDocument/2006/relationships/customXml" Target="../ink/ink144.xml"/><Relationship Id="rId110" Type="http://schemas.openxmlformats.org/officeDocument/2006/relationships/image" Target="../media/image167.png"/><Relationship Id="rId11" Type="http://schemas.openxmlformats.org/officeDocument/2006/relationships/customXml" Target="../ink/ink94.xml"/><Relationship Id="rId109" Type="http://schemas.openxmlformats.org/officeDocument/2006/relationships/customXml" Target="../ink/ink143.xml"/><Relationship Id="rId108" Type="http://schemas.openxmlformats.org/officeDocument/2006/relationships/image" Target="../media/image166.png"/><Relationship Id="rId107" Type="http://schemas.openxmlformats.org/officeDocument/2006/relationships/customXml" Target="../ink/ink142.xml"/><Relationship Id="rId106" Type="http://schemas.openxmlformats.org/officeDocument/2006/relationships/image" Target="../media/image165.png"/><Relationship Id="rId105" Type="http://schemas.openxmlformats.org/officeDocument/2006/relationships/customXml" Target="../ink/ink141.xml"/><Relationship Id="rId104" Type="http://schemas.openxmlformats.org/officeDocument/2006/relationships/image" Target="../media/image164.png"/><Relationship Id="rId103" Type="http://schemas.openxmlformats.org/officeDocument/2006/relationships/customXml" Target="../ink/ink140.xml"/><Relationship Id="rId102" Type="http://schemas.openxmlformats.org/officeDocument/2006/relationships/image" Target="../media/image163.png"/><Relationship Id="rId101" Type="http://schemas.openxmlformats.org/officeDocument/2006/relationships/customXml" Target="../ink/ink139.xml"/><Relationship Id="rId100" Type="http://schemas.openxmlformats.org/officeDocument/2006/relationships/image" Target="../media/image162.png"/><Relationship Id="rId10" Type="http://schemas.openxmlformats.org/officeDocument/2006/relationships/image" Target="../media/image117.png"/><Relationship Id="rId1" Type="http://schemas.openxmlformats.org/officeDocument/2006/relationships/tags" Target="../tags/tag11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5.xml"/><Relationship Id="rId2" Type="http://schemas.openxmlformats.org/officeDocument/2006/relationships/image" Target="../media/image2.png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1.xml"/><Relationship Id="rId4" Type="http://schemas.openxmlformats.org/officeDocument/2006/relationships/image" Target="../media/image13.png"/><Relationship Id="rId3" Type="http://schemas.openxmlformats.org/officeDocument/2006/relationships/customXml" Target="../ink/ink305.xml"/><Relationship Id="rId2" Type="http://schemas.openxmlformats.org/officeDocument/2006/relationships/image" Target="../media/image328.png"/><Relationship Id="rId1" Type="http://schemas.openxmlformats.org/officeDocument/2006/relationships/tags" Target="../tags/tag12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customXml" Target="../ink/ink308.xml"/><Relationship Id="rId8" Type="http://schemas.openxmlformats.org/officeDocument/2006/relationships/image" Target="../media/image332.png"/><Relationship Id="rId7" Type="http://schemas.openxmlformats.org/officeDocument/2006/relationships/customXml" Target="../ink/ink307.xml"/><Relationship Id="rId6" Type="http://schemas.openxmlformats.org/officeDocument/2006/relationships/image" Target="../media/image331.png"/><Relationship Id="rId5" Type="http://schemas.openxmlformats.org/officeDocument/2006/relationships/customXml" Target="../ink/ink306.xml"/><Relationship Id="rId4" Type="http://schemas.openxmlformats.org/officeDocument/2006/relationships/image" Target="../media/image330.png"/><Relationship Id="rId3" Type="http://schemas.openxmlformats.org/officeDocument/2006/relationships/tags" Target="../tags/tag123.xml"/><Relationship Id="rId2" Type="http://schemas.openxmlformats.org/officeDocument/2006/relationships/image" Target="../media/image329.png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24.xml"/><Relationship Id="rId12" Type="http://schemas.openxmlformats.org/officeDocument/2006/relationships/image" Target="../media/image334.png"/><Relationship Id="rId11" Type="http://schemas.openxmlformats.org/officeDocument/2006/relationships/customXml" Target="../ink/ink309.xml"/><Relationship Id="rId10" Type="http://schemas.openxmlformats.org/officeDocument/2006/relationships/image" Target="../media/image333.png"/><Relationship Id="rId1" Type="http://schemas.openxmlformats.org/officeDocument/2006/relationships/tags" Target="../tags/tag122.xml"/></Relationships>
</file>

<file path=ppt/slides/_rels/slide22.xml.rels><?xml version="1.0" encoding="UTF-8" standalone="yes"?>
<Relationships xmlns="http://schemas.openxmlformats.org/package/2006/relationships"><Relationship Id="rId99" Type="http://schemas.openxmlformats.org/officeDocument/2006/relationships/customXml" Target="../ink/ink356.xml"/><Relationship Id="rId98" Type="http://schemas.openxmlformats.org/officeDocument/2006/relationships/image" Target="../media/image382.png"/><Relationship Id="rId97" Type="http://schemas.openxmlformats.org/officeDocument/2006/relationships/customXml" Target="../ink/ink355.xml"/><Relationship Id="rId96" Type="http://schemas.openxmlformats.org/officeDocument/2006/relationships/image" Target="../media/image381.png"/><Relationship Id="rId95" Type="http://schemas.openxmlformats.org/officeDocument/2006/relationships/customXml" Target="../ink/ink354.xml"/><Relationship Id="rId94" Type="http://schemas.openxmlformats.org/officeDocument/2006/relationships/image" Target="../media/image380.png"/><Relationship Id="rId93" Type="http://schemas.openxmlformats.org/officeDocument/2006/relationships/customXml" Target="../ink/ink353.xml"/><Relationship Id="rId92" Type="http://schemas.openxmlformats.org/officeDocument/2006/relationships/image" Target="../media/image379.png"/><Relationship Id="rId91" Type="http://schemas.openxmlformats.org/officeDocument/2006/relationships/customXml" Target="../ink/ink352.xml"/><Relationship Id="rId90" Type="http://schemas.openxmlformats.org/officeDocument/2006/relationships/image" Target="../media/image378.png"/><Relationship Id="rId9" Type="http://schemas.openxmlformats.org/officeDocument/2006/relationships/customXml" Target="../ink/ink311.xml"/><Relationship Id="rId89" Type="http://schemas.openxmlformats.org/officeDocument/2006/relationships/customXml" Target="../ink/ink351.xml"/><Relationship Id="rId88" Type="http://schemas.openxmlformats.org/officeDocument/2006/relationships/image" Target="../media/image377.png"/><Relationship Id="rId87" Type="http://schemas.openxmlformats.org/officeDocument/2006/relationships/customXml" Target="../ink/ink350.xml"/><Relationship Id="rId86" Type="http://schemas.openxmlformats.org/officeDocument/2006/relationships/image" Target="../media/image376.png"/><Relationship Id="rId85" Type="http://schemas.openxmlformats.org/officeDocument/2006/relationships/customXml" Target="../ink/ink349.xml"/><Relationship Id="rId84" Type="http://schemas.openxmlformats.org/officeDocument/2006/relationships/image" Target="../media/image375.png"/><Relationship Id="rId83" Type="http://schemas.openxmlformats.org/officeDocument/2006/relationships/customXml" Target="../ink/ink348.xml"/><Relationship Id="rId82" Type="http://schemas.openxmlformats.org/officeDocument/2006/relationships/image" Target="../media/image374.png"/><Relationship Id="rId81" Type="http://schemas.openxmlformats.org/officeDocument/2006/relationships/customXml" Target="../ink/ink347.xml"/><Relationship Id="rId80" Type="http://schemas.openxmlformats.org/officeDocument/2006/relationships/image" Target="../media/image373.png"/><Relationship Id="rId8" Type="http://schemas.openxmlformats.org/officeDocument/2006/relationships/image" Target="../media/image13.png"/><Relationship Id="rId79" Type="http://schemas.openxmlformats.org/officeDocument/2006/relationships/customXml" Target="../ink/ink346.xml"/><Relationship Id="rId78" Type="http://schemas.openxmlformats.org/officeDocument/2006/relationships/image" Target="../media/image372.png"/><Relationship Id="rId77" Type="http://schemas.openxmlformats.org/officeDocument/2006/relationships/customXml" Target="../ink/ink345.xml"/><Relationship Id="rId76" Type="http://schemas.openxmlformats.org/officeDocument/2006/relationships/image" Target="../media/image371.png"/><Relationship Id="rId75" Type="http://schemas.openxmlformats.org/officeDocument/2006/relationships/customXml" Target="../ink/ink344.xml"/><Relationship Id="rId74" Type="http://schemas.openxmlformats.org/officeDocument/2006/relationships/image" Target="../media/image370.png"/><Relationship Id="rId73" Type="http://schemas.openxmlformats.org/officeDocument/2006/relationships/customXml" Target="../ink/ink343.xml"/><Relationship Id="rId72" Type="http://schemas.openxmlformats.org/officeDocument/2006/relationships/image" Target="../media/image369.png"/><Relationship Id="rId71" Type="http://schemas.openxmlformats.org/officeDocument/2006/relationships/customXml" Target="../ink/ink342.xml"/><Relationship Id="rId70" Type="http://schemas.openxmlformats.org/officeDocument/2006/relationships/image" Target="../media/image368.png"/><Relationship Id="rId7" Type="http://schemas.openxmlformats.org/officeDocument/2006/relationships/customXml" Target="../ink/ink310.xml"/><Relationship Id="rId69" Type="http://schemas.openxmlformats.org/officeDocument/2006/relationships/customXml" Target="../ink/ink341.xml"/><Relationship Id="rId68" Type="http://schemas.openxmlformats.org/officeDocument/2006/relationships/image" Target="../media/image367.png"/><Relationship Id="rId67" Type="http://schemas.openxmlformats.org/officeDocument/2006/relationships/customXml" Target="../ink/ink340.xml"/><Relationship Id="rId66" Type="http://schemas.openxmlformats.org/officeDocument/2006/relationships/image" Target="../media/image366.png"/><Relationship Id="rId65" Type="http://schemas.openxmlformats.org/officeDocument/2006/relationships/customXml" Target="../ink/ink339.xml"/><Relationship Id="rId64" Type="http://schemas.openxmlformats.org/officeDocument/2006/relationships/image" Target="../media/image365.png"/><Relationship Id="rId63" Type="http://schemas.openxmlformats.org/officeDocument/2006/relationships/customXml" Target="../ink/ink338.xml"/><Relationship Id="rId62" Type="http://schemas.openxmlformats.org/officeDocument/2006/relationships/image" Target="../media/image364.png"/><Relationship Id="rId61" Type="http://schemas.openxmlformats.org/officeDocument/2006/relationships/customXml" Target="../ink/ink337.xml"/><Relationship Id="rId60" Type="http://schemas.openxmlformats.org/officeDocument/2006/relationships/image" Target="../media/image363.png"/><Relationship Id="rId6" Type="http://schemas.openxmlformats.org/officeDocument/2006/relationships/image" Target="../media/image337.png"/><Relationship Id="rId59" Type="http://schemas.openxmlformats.org/officeDocument/2006/relationships/customXml" Target="../ink/ink336.xml"/><Relationship Id="rId58" Type="http://schemas.openxmlformats.org/officeDocument/2006/relationships/image" Target="../media/image362.png"/><Relationship Id="rId57" Type="http://schemas.openxmlformats.org/officeDocument/2006/relationships/customXml" Target="../ink/ink335.xml"/><Relationship Id="rId56" Type="http://schemas.openxmlformats.org/officeDocument/2006/relationships/image" Target="../media/image361.png"/><Relationship Id="rId55" Type="http://schemas.openxmlformats.org/officeDocument/2006/relationships/customXml" Target="../ink/ink334.xml"/><Relationship Id="rId54" Type="http://schemas.openxmlformats.org/officeDocument/2006/relationships/image" Target="../media/image360.png"/><Relationship Id="rId53" Type="http://schemas.openxmlformats.org/officeDocument/2006/relationships/customXml" Target="../ink/ink333.xml"/><Relationship Id="rId52" Type="http://schemas.openxmlformats.org/officeDocument/2006/relationships/image" Target="../media/image359.png"/><Relationship Id="rId51" Type="http://schemas.openxmlformats.org/officeDocument/2006/relationships/customXml" Target="../ink/ink332.xml"/><Relationship Id="rId50" Type="http://schemas.openxmlformats.org/officeDocument/2006/relationships/image" Target="../media/image358.png"/><Relationship Id="rId5" Type="http://schemas.openxmlformats.org/officeDocument/2006/relationships/tags" Target="../tags/tag127.xml"/><Relationship Id="rId49" Type="http://schemas.openxmlformats.org/officeDocument/2006/relationships/customXml" Target="../ink/ink331.xml"/><Relationship Id="rId48" Type="http://schemas.openxmlformats.org/officeDocument/2006/relationships/image" Target="../media/image357.png"/><Relationship Id="rId47" Type="http://schemas.openxmlformats.org/officeDocument/2006/relationships/customXml" Target="../ink/ink330.xml"/><Relationship Id="rId46" Type="http://schemas.openxmlformats.org/officeDocument/2006/relationships/image" Target="../media/image356.png"/><Relationship Id="rId45" Type="http://schemas.openxmlformats.org/officeDocument/2006/relationships/customXml" Target="../ink/ink329.xml"/><Relationship Id="rId44" Type="http://schemas.openxmlformats.org/officeDocument/2006/relationships/image" Target="../media/image355.png"/><Relationship Id="rId43" Type="http://schemas.openxmlformats.org/officeDocument/2006/relationships/customXml" Target="../ink/ink328.xml"/><Relationship Id="rId42" Type="http://schemas.openxmlformats.org/officeDocument/2006/relationships/image" Target="../media/image354.png"/><Relationship Id="rId41" Type="http://schemas.openxmlformats.org/officeDocument/2006/relationships/customXml" Target="../ink/ink327.xml"/><Relationship Id="rId40" Type="http://schemas.openxmlformats.org/officeDocument/2006/relationships/image" Target="../media/image353.png"/><Relationship Id="rId4" Type="http://schemas.openxmlformats.org/officeDocument/2006/relationships/image" Target="../media/image336.png"/><Relationship Id="rId39" Type="http://schemas.openxmlformats.org/officeDocument/2006/relationships/customXml" Target="../ink/ink326.xml"/><Relationship Id="rId38" Type="http://schemas.openxmlformats.org/officeDocument/2006/relationships/image" Target="../media/image352.png"/><Relationship Id="rId37" Type="http://schemas.openxmlformats.org/officeDocument/2006/relationships/customXml" Target="../ink/ink325.xml"/><Relationship Id="rId36" Type="http://schemas.openxmlformats.org/officeDocument/2006/relationships/image" Target="../media/image351.png"/><Relationship Id="rId35" Type="http://schemas.openxmlformats.org/officeDocument/2006/relationships/customXml" Target="../ink/ink324.xml"/><Relationship Id="rId34" Type="http://schemas.openxmlformats.org/officeDocument/2006/relationships/image" Target="../media/image350.png"/><Relationship Id="rId338" Type="http://schemas.openxmlformats.org/officeDocument/2006/relationships/slideLayout" Target="../slideLayouts/slideLayout2.xml"/><Relationship Id="rId337" Type="http://schemas.openxmlformats.org/officeDocument/2006/relationships/tags" Target="../tags/tag128.xml"/><Relationship Id="rId336" Type="http://schemas.openxmlformats.org/officeDocument/2006/relationships/image" Target="../media/image501.png"/><Relationship Id="rId335" Type="http://schemas.openxmlformats.org/officeDocument/2006/relationships/customXml" Target="../ink/ink474.xml"/><Relationship Id="rId334" Type="http://schemas.openxmlformats.org/officeDocument/2006/relationships/image" Target="../media/image500.png"/><Relationship Id="rId333" Type="http://schemas.openxmlformats.org/officeDocument/2006/relationships/customXml" Target="../ink/ink473.xml"/><Relationship Id="rId332" Type="http://schemas.openxmlformats.org/officeDocument/2006/relationships/image" Target="../media/image499.png"/><Relationship Id="rId331" Type="http://schemas.openxmlformats.org/officeDocument/2006/relationships/customXml" Target="../ink/ink472.xml"/><Relationship Id="rId330" Type="http://schemas.openxmlformats.org/officeDocument/2006/relationships/image" Target="../media/image498.png"/><Relationship Id="rId33" Type="http://schemas.openxmlformats.org/officeDocument/2006/relationships/customXml" Target="../ink/ink323.xml"/><Relationship Id="rId329" Type="http://schemas.openxmlformats.org/officeDocument/2006/relationships/customXml" Target="../ink/ink471.xml"/><Relationship Id="rId328" Type="http://schemas.openxmlformats.org/officeDocument/2006/relationships/image" Target="../media/image497.png"/><Relationship Id="rId327" Type="http://schemas.openxmlformats.org/officeDocument/2006/relationships/customXml" Target="../ink/ink470.xml"/><Relationship Id="rId326" Type="http://schemas.openxmlformats.org/officeDocument/2006/relationships/image" Target="../media/image496.png"/><Relationship Id="rId325" Type="http://schemas.openxmlformats.org/officeDocument/2006/relationships/customXml" Target="../ink/ink469.xml"/><Relationship Id="rId324" Type="http://schemas.openxmlformats.org/officeDocument/2006/relationships/image" Target="../media/image495.png"/><Relationship Id="rId323" Type="http://schemas.openxmlformats.org/officeDocument/2006/relationships/customXml" Target="../ink/ink468.xml"/><Relationship Id="rId322" Type="http://schemas.openxmlformats.org/officeDocument/2006/relationships/image" Target="../media/image494.png"/><Relationship Id="rId321" Type="http://schemas.openxmlformats.org/officeDocument/2006/relationships/customXml" Target="../ink/ink467.xml"/><Relationship Id="rId320" Type="http://schemas.openxmlformats.org/officeDocument/2006/relationships/image" Target="../media/image493.png"/><Relationship Id="rId32" Type="http://schemas.openxmlformats.org/officeDocument/2006/relationships/image" Target="../media/image349.png"/><Relationship Id="rId319" Type="http://schemas.openxmlformats.org/officeDocument/2006/relationships/customXml" Target="../ink/ink466.xml"/><Relationship Id="rId318" Type="http://schemas.openxmlformats.org/officeDocument/2006/relationships/image" Target="../media/image492.png"/><Relationship Id="rId317" Type="http://schemas.openxmlformats.org/officeDocument/2006/relationships/customXml" Target="../ink/ink465.xml"/><Relationship Id="rId316" Type="http://schemas.openxmlformats.org/officeDocument/2006/relationships/image" Target="../media/image491.png"/><Relationship Id="rId315" Type="http://schemas.openxmlformats.org/officeDocument/2006/relationships/customXml" Target="../ink/ink464.xml"/><Relationship Id="rId314" Type="http://schemas.openxmlformats.org/officeDocument/2006/relationships/image" Target="../media/image490.png"/><Relationship Id="rId313" Type="http://schemas.openxmlformats.org/officeDocument/2006/relationships/customXml" Target="../ink/ink463.xml"/><Relationship Id="rId312" Type="http://schemas.openxmlformats.org/officeDocument/2006/relationships/image" Target="../media/image489.png"/><Relationship Id="rId311" Type="http://schemas.openxmlformats.org/officeDocument/2006/relationships/customXml" Target="../ink/ink462.xml"/><Relationship Id="rId310" Type="http://schemas.openxmlformats.org/officeDocument/2006/relationships/image" Target="../media/image488.png"/><Relationship Id="rId31" Type="http://schemas.openxmlformats.org/officeDocument/2006/relationships/customXml" Target="../ink/ink322.xml"/><Relationship Id="rId309" Type="http://schemas.openxmlformats.org/officeDocument/2006/relationships/customXml" Target="../ink/ink461.xml"/><Relationship Id="rId308" Type="http://schemas.openxmlformats.org/officeDocument/2006/relationships/image" Target="../media/image487.png"/><Relationship Id="rId307" Type="http://schemas.openxmlformats.org/officeDocument/2006/relationships/customXml" Target="../ink/ink460.xml"/><Relationship Id="rId306" Type="http://schemas.openxmlformats.org/officeDocument/2006/relationships/image" Target="../media/image486.png"/><Relationship Id="rId305" Type="http://schemas.openxmlformats.org/officeDocument/2006/relationships/customXml" Target="../ink/ink459.xml"/><Relationship Id="rId304" Type="http://schemas.openxmlformats.org/officeDocument/2006/relationships/image" Target="../media/image485.png"/><Relationship Id="rId303" Type="http://schemas.openxmlformats.org/officeDocument/2006/relationships/customXml" Target="../ink/ink458.xml"/><Relationship Id="rId302" Type="http://schemas.openxmlformats.org/officeDocument/2006/relationships/image" Target="../media/image484.png"/><Relationship Id="rId301" Type="http://schemas.openxmlformats.org/officeDocument/2006/relationships/customXml" Target="../ink/ink457.xml"/><Relationship Id="rId300" Type="http://schemas.openxmlformats.org/officeDocument/2006/relationships/image" Target="../media/image483.png"/><Relationship Id="rId30" Type="http://schemas.openxmlformats.org/officeDocument/2006/relationships/image" Target="../media/image348.png"/><Relationship Id="rId3" Type="http://schemas.openxmlformats.org/officeDocument/2006/relationships/tags" Target="../tags/tag126.xml"/><Relationship Id="rId299" Type="http://schemas.openxmlformats.org/officeDocument/2006/relationships/customXml" Target="../ink/ink456.xml"/><Relationship Id="rId298" Type="http://schemas.openxmlformats.org/officeDocument/2006/relationships/image" Target="../media/image482.png"/><Relationship Id="rId297" Type="http://schemas.openxmlformats.org/officeDocument/2006/relationships/customXml" Target="../ink/ink455.xml"/><Relationship Id="rId296" Type="http://schemas.openxmlformats.org/officeDocument/2006/relationships/image" Target="../media/image481.png"/><Relationship Id="rId295" Type="http://schemas.openxmlformats.org/officeDocument/2006/relationships/customXml" Target="../ink/ink454.xml"/><Relationship Id="rId294" Type="http://schemas.openxmlformats.org/officeDocument/2006/relationships/image" Target="../media/image480.png"/><Relationship Id="rId293" Type="http://schemas.openxmlformats.org/officeDocument/2006/relationships/customXml" Target="../ink/ink453.xml"/><Relationship Id="rId292" Type="http://schemas.openxmlformats.org/officeDocument/2006/relationships/image" Target="../media/image479.png"/><Relationship Id="rId291" Type="http://schemas.openxmlformats.org/officeDocument/2006/relationships/customXml" Target="../ink/ink452.xml"/><Relationship Id="rId290" Type="http://schemas.openxmlformats.org/officeDocument/2006/relationships/image" Target="../media/image478.png"/><Relationship Id="rId29" Type="http://schemas.openxmlformats.org/officeDocument/2006/relationships/customXml" Target="../ink/ink321.xml"/><Relationship Id="rId289" Type="http://schemas.openxmlformats.org/officeDocument/2006/relationships/customXml" Target="../ink/ink451.xml"/><Relationship Id="rId288" Type="http://schemas.openxmlformats.org/officeDocument/2006/relationships/image" Target="../media/image477.png"/><Relationship Id="rId287" Type="http://schemas.openxmlformats.org/officeDocument/2006/relationships/customXml" Target="../ink/ink450.xml"/><Relationship Id="rId286" Type="http://schemas.openxmlformats.org/officeDocument/2006/relationships/image" Target="../media/image476.png"/><Relationship Id="rId285" Type="http://schemas.openxmlformats.org/officeDocument/2006/relationships/customXml" Target="../ink/ink449.xml"/><Relationship Id="rId284" Type="http://schemas.openxmlformats.org/officeDocument/2006/relationships/image" Target="../media/image475.png"/><Relationship Id="rId283" Type="http://schemas.openxmlformats.org/officeDocument/2006/relationships/customXml" Target="../ink/ink448.xml"/><Relationship Id="rId282" Type="http://schemas.openxmlformats.org/officeDocument/2006/relationships/image" Target="../media/image474.png"/><Relationship Id="rId281" Type="http://schemas.openxmlformats.org/officeDocument/2006/relationships/customXml" Target="../ink/ink447.xml"/><Relationship Id="rId280" Type="http://schemas.openxmlformats.org/officeDocument/2006/relationships/image" Target="../media/image473.png"/><Relationship Id="rId28" Type="http://schemas.openxmlformats.org/officeDocument/2006/relationships/image" Target="../media/image347.png"/><Relationship Id="rId279" Type="http://schemas.openxmlformats.org/officeDocument/2006/relationships/customXml" Target="../ink/ink446.xml"/><Relationship Id="rId278" Type="http://schemas.openxmlformats.org/officeDocument/2006/relationships/image" Target="../media/image472.png"/><Relationship Id="rId277" Type="http://schemas.openxmlformats.org/officeDocument/2006/relationships/customXml" Target="../ink/ink445.xml"/><Relationship Id="rId276" Type="http://schemas.openxmlformats.org/officeDocument/2006/relationships/image" Target="../media/image471.png"/><Relationship Id="rId275" Type="http://schemas.openxmlformats.org/officeDocument/2006/relationships/customXml" Target="../ink/ink444.xml"/><Relationship Id="rId274" Type="http://schemas.openxmlformats.org/officeDocument/2006/relationships/image" Target="../media/image470.png"/><Relationship Id="rId273" Type="http://schemas.openxmlformats.org/officeDocument/2006/relationships/customXml" Target="../ink/ink443.xml"/><Relationship Id="rId272" Type="http://schemas.openxmlformats.org/officeDocument/2006/relationships/image" Target="../media/image469.png"/><Relationship Id="rId271" Type="http://schemas.openxmlformats.org/officeDocument/2006/relationships/customXml" Target="../ink/ink442.xml"/><Relationship Id="rId270" Type="http://schemas.openxmlformats.org/officeDocument/2006/relationships/image" Target="../media/image468.png"/><Relationship Id="rId27" Type="http://schemas.openxmlformats.org/officeDocument/2006/relationships/customXml" Target="../ink/ink320.xml"/><Relationship Id="rId269" Type="http://schemas.openxmlformats.org/officeDocument/2006/relationships/customXml" Target="../ink/ink441.xml"/><Relationship Id="rId268" Type="http://schemas.openxmlformats.org/officeDocument/2006/relationships/image" Target="../media/image467.png"/><Relationship Id="rId267" Type="http://schemas.openxmlformats.org/officeDocument/2006/relationships/customXml" Target="../ink/ink440.xml"/><Relationship Id="rId266" Type="http://schemas.openxmlformats.org/officeDocument/2006/relationships/image" Target="../media/image466.png"/><Relationship Id="rId265" Type="http://schemas.openxmlformats.org/officeDocument/2006/relationships/customXml" Target="../ink/ink439.xml"/><Relationship Id="rId264" Type="http://schemas.openxmlformats.org/officeDocument/2006/relationships/image" Target="../media/image465.png"/><Relationship Id="rId263" Type="http://schemas.openxmlformats.org/officeDocument/2006/relationships/customXml" Target="../ink/ink438.xml"/><Relationship Id="rId262" Type="http://schemas.openxmlformats.org/officeDocument/2006/relationships/image" Target="../media/image464.png"/><Relationship Id="rId261" Type="http://schemas.openxmlformats.org/officeDocument/2006/relationships/customXml" Target="../ink/ink437.xml"/><Relationship Id="rId260" Type="http://schemas.openxmlformats.org/officeDocument/2006/relationships/image" Target="../media/image463.png"/><Relationship Id="rId26" Type="http://schemas.openxmlformats.org/officeDocument/2006/relationships/image" Target="../media/image346.png"/><Relationship Id="rId259" Type="http://schemas.openxmlformats.org/officeDocument/2006/relationships/customXml" Target="../ink/ink436.xml"/><Relationship Id="rId258" Type="http://schemas.openxmlformats.org/officeDocument/2006/relationships/image" Target="../media/image462.png"/><Relationship Id="rId257" Type="http://schemas.openxmlformats.org/officeDocument/2006/relationships/customXml" Target="../ink/ink435.xml"/><Relationship Id="rId256" Type="http://schemas.openxmlformats.org/officeDocument/2006/relationships/image" Target="../media/image461.png"/><Relationship Id="rId255" Type="http://schemas.openxmlformats.org/officeDocument/2006/relationships/customXml" Target="../ink/ink434.xml"/><Relationship Id="rId254" Type="http://schemas.openxmlformats.org/officeDocument/2006/relationships/image" Target="../media/image460.png"/><Relationship Id="rId253" Type="http://schemas.openxmlformats.org/officeDocument/2006/relationships/customXml" Target="../ink/ink433.xml"/><Relationship Id="rId252" Type="http://schemas.openxmlformats.org/officeDocument/2006/relationships/image" Target="../media/image459.png"/><Relationship Id="rId251" Type="http://schemas.openxmlformats.org/officeDocument/2006/relationships/customXml" Target="../ink/ink432.xml"/><Relationship Id="rId250" Type="http://schemas.openxmlformats.org/officeDocument/2006/relationships/image" Target="../media/image458.png"/><Relationship Id="rId25" Type="http://schemas.openxmlformats.org/officeDocument/2006/relationships/customXml" Target="../ink/ink319.xml"/><Relationship Id="rId249" Type="http://schemas.openxmlformats.org/officeDocument/2006/relationships/customXml" Target="../ink/ink431.xml"/><Relationship Id="rId248" Type="http://schemas.openxmlformats.org/officeDocument/2006/relationships/image" Target="../media/image457.png"/><Relationship Id="rId247" Type="http://schemas.openxmlformats.org/officeDocument/2006/relationships/customXml" Target="../ink/ink430.xml"/><Relationship Id="rId246" Type="http://schemas.openxmlformats.org/officeDocument/2006/relationships/image" Target="../media/image456.png"/><Relationship Id="rId245" Type="http://schemas.openxmlformats.org/officeDocument/2006/relationships/customXml" Target="../ink/ink429.xml"/><Relationship Id="rId244" Type="http://schemas.openxmlformats.org/officeDocument/2006/relationships/image" Target="../media/image455.png"/><Relationship Id="rId243" Type="http://schemas.openxmlformats.org/officeDocument/2006/relationships/customXml" Target="../ink/ink428.xml"/><Relationship Id="rId242" Type="http://schemas.openxmlformats.org/officeDocument/2006/relationships/image" Target="../media/image454.png"/><Relationship Id="rId241" Type="http://schemas.openxmlformats.org/officeDocument/2006/relationships/customXml" Target="../ink/ink427.xml"/><Relationship Id="rId240" Type="http://schemas.openxmlformats.org/officeDocument/2006/relationships/image" Target="../media/image453.png"/><Relationship Id="rId24" Type="http://schemas.openxmlformats.org/officeDocument/2006/relationships/image" Target="../media/image345.png"/><Relationship Id="rId239" Type="http://schemas.openxmlformats.org/officeDocument/2006/relationships/customXml" Target="../ink/ink426.xml"/><Relationship Id="rId238" Type="http://schemas.openxmlformats.org/officeDocument/2006/relationships/image" Target="../media/image452.png"/><Relationship Id="rId237" Type="http://schemas.openxmlformats.org/officeDocument/2006/relationships/customXml" Target="../ink/ink425.xml"/><Relationship Id="rId236" Type="http://schemas.openxmlformats.org/officeDocument/2006/relationships/image" Target="../media/image451.png"/><Relationship Id="rId235" Type="http://schemas.openxmlformats.org/officeDocument/2006/relationships/customXml" Target="../ink/ink424.xml"/><Relationship Id="rId234" Type="http://schemas.openxmlformats.org/officeDocument/2006/relationships/image" Target="../media/image450.png"/><Relationship Id="rId233" Type="http://schemas.openxmlformats.org/officeDocument/2006/relationships/customXml" Target="../ink/ink423.xml"/><Relationship Id="rId232" Type="http://schemas.openxmlformats.org/officeDocument/2006/relationships/image" Target="../media/image449.png"/><Relationship Id="rId231" Type="http://schemas.openxmlformats.org/officeDocument/2006/relationships/customXml" Target="../ink/ink422.xml"/><Relationship Id="rId230" Type="http://schemas.openxmlformats.org/officeDocument/2006/relationships/image" Target="../media/image448.png"/><Relationship Id="rId23" Type="http://schemas.openxmlformats.org/officeDocument/2006/relationships/customXml" Target="../ink/ink318.xml"/><Relationship Id="rId229" Type="http://schemas.openxmlformats.org/officeDocument/2006/relationships/customXml" Target="../ink/ink421.xml"/><Relationship Id="rId228" Type="http://schemas.openxmlformats.org/officeDocument/2006/relationships/image" Target="../media/image447.png"/><Relationship Id="rId227" Type="http://schemas.openxmlformats.org/officeDocument/2006/relationships/customXml" Target="../ink/ink420.xml"/><Relationship Id="rId226" Type="http://schemas.openxmlformats.org/officeDocument/2006/relationships/image" Target="../media/image446.png"/><Relationship Id="rId225" Type="http://schemas.openxmlformats.org/officeDocument/2006/relationships/customXml" Target="../ink/ink419.xml"/><Relationship Id="rId224" Type="http://schemas.openxmlformats.org/officeDocument/2006/relationships/image" Target="../media/image445.png"/><Relationship Id="rId223" Type="http://schemas.openxmlformats.org/officeDocument/2006/relationships/customXml" Target="../ink/ink418.xml"/><Relationship Id="rId222" Type="http://schemas.openxmlformats.org/officeDocument/2006/relationships/image" Target="../media/image444.png"/><Relationship Id="rId221" Type="http://schemas.openxmlformats.org/officeDocument/2006/relationships/customXml" Target="../ink/ink417.xml"/><Relationship Id="rId220" Type="http://schemas.openxmlformats.org/officeDocument/2006/relationships/image" Target="../media/image443.png"/><Relationship Id="rId22" Type="http://schemas.openxmlformats.org/officeDocument/2006/relationships/image" Target="../media/image344.png"/><Relationship Id="rId219" Type="http://schemas.openxmlformats.org/officeDocument/2006/relationships/customXml" Target="../ink/ink416.xml"/><Relationship Id="rId218" Type="http://schemas.openxmlformats.org/officeDocument/2006/relationships/image" Target="../media/image442.png"/><Relationship Id="rId217" Type="http://schemas.openxmlformats.org/officeDocument/2006/relationships/customXml" Target="../ink/ink415.xml"/><Relationship Id="rId216" Type="http://schemas.openxmlformats.org/officeDocument/2006/relationships/image" Target="../media/image441.png"/><Relationship Id="rId215" Type="http://schemas.openxmlformats.org/officeDocument/2006/relationships/customXml" Target="../ink/ink414.xml"/><Relationship Id="rId214" Type="http://schemas.openxmlformats.org/officeDocument/2006/relationships/image" Target="../media/image440.png"/><Relationship Id="rId213" Type="http://schemas.openxmlformats.org/officeDocument/2006/relationships/customXml" Target="../ink/ink413.xml"/><Relationship Id="rId212" Type="http://schemas.openxmlformats.org/officeDocument/2006/relationships/image" Target="../media/image439.png"/><Relationship Id="rId211" Type="http://schemas.openxmlformats.org/officeDocument/2006/relationships/customXml" Target="../ink/ink412.xml"/><Relationship Id="rId210" Type="http://schemas.openxmlformats.org/officeDocument/2006/relationships/image" Target="../media/image438.png"/><Relationship Id="rId21" Type="http://schemas.openxmlformats.org/officeDocument/2006/relationships/customXml" Target="../ink/ink317.xml"/><Relationship Id="rId209" Type="http://schemas.openxmlformats.org/officeDocument/2006/relationships/customXml" Target="../ink/ink411.xml"/><Relationship Id="rId208" Type="http://schemas.openxmlformats.org/officeDocument/2006/relationships/image" Target="../media/image437.png"/><Relationship Id="rId207" Type="http://schemas.openxmlformats.org/officeDocument/2006/relationships/customXml" Target="../ink/ink410.xml"/><Relationship Id="rId206" Type="http://schemas.openxmlformats.org/officeDocument/2006/relationships/image" Target="../media/image436.png"/><Relationship Id="rId205" Type="http://schemas.openxmlformats.org/officeDocument/2006/relationships/customXml" Target="../ink/ink409.xml"/><Relationship Id="rId204" Type="http://schemas.openxmlformats.org/officeDocument/2006/relationships/image" Target="../media/image435.png"/><Relationship Id="rId203" Type="http://schemas.openxmlformats.org/officeDocument/2006/relationships/customXml" Target="../ink/ink408.xml"/><Relationship Id="rId202" Type="http://schemas.openxmlformats.org/officeDocument/2006/relationships/image" Target="../media/image434.png"/><Relationship Id="rId201" Type="http://schemas.openxmlformats.org/officeDocument/2006/relationships/customXml" Target="../ink/ink407.xml"/><Relationship Id="rId200" Type="http://schemas.openxmlformats.org/officeDocument/2006/relationships/image" Target="../media/image433.png"/><Relationship Id="rId20" Type="http://schemas.openxmlformats.org/officeDocument/2006/relationships/image" Target="../media/image343.png"/><Relationship Id="rId2" Type="http://schemas.openxmlformats.org/officeDocument/2006/relationships/image" Target="../media/image335.png"/><Relationship Id="rId199" Type="http://schemas.openxmlformats.org/officeDocument/2006/relationships/customXml" Target="../ink/ink406.xml"/><Relationship Id="rId198" Type="http://schemas.openxmlformats.org/officeDocument/2006/relationships/image" Target="../media/image432.png"/><Relationship Id="rId197" Type="http://schemas.openxmlformats.org/officeDocument/2006/relationships/customXml" Target="../ink/ink405.xml"/><Relationship Id="rId196" Type="http://schemas.openxmlformats.org/officeDocument/2006/relationships/image" Target="../media/image431.png"/><Relationship Id="rId195" Type="http://schemas.openxmlformats.org/officeDocument/2006/relationships/customXml" Target="../ink/ink404.xml"/><Relationship Id="rId194" Type="http://schemas.openxmlformats.org/officeDocument/2006/relationships/image" Target="../media/image430.png"/><Relationship Id="rId193" Type="http://schemas.openxmlformats.org/officeDocument/2006/relationships/customXml" Target="../ink/ink403.xml"/><Relationship Id="rId192" Type="http://schemas.openxmlformats.org/officeDocument/2006/relationships/image" Target="../media/image429.png"/><Relationship Id="rId191" Type="http://schemas.openxmlformats.org/officeDocument/2006/relationships/customXml" Target="../ink/ink402.xml"/><Relationship Id="rId190" Type="http://schemas.openxmlformats.org/officeDocument/2006/relationships/image" Target="../media/image428.png"/><Relationship Id="rId19" Type="http://schemas.openxmlformats.org/officeDocument/2006/relationships/customXml" Target="../ink/ink316.xml"/><Relationship Id="rId189" Type="http://schemas.openxmlformats.org/officeDocument/2006/relationships/customXml" Target="../ink/ink401.xml"/><Relationship Id="rId188" Type="http://schemas.openxmlformats.org/officeDocument/2006/relationships/image" Target="../media/image427.png"/><Relationship Id="rId187" Type="http://schemas.openxmlformats.org/officeDocument/2006/relationships/customXml" Target="../ink/ink400.xml"/><Relationship Id="rId186" Type="http://schemas.openxmlformats.org/officeDocument/2006/relationships/image" Target="../media/image426.png"/><Relationship Id="rId185" Type="http://schemas.openxmlformats.org/officeDocument/2006/relationships/customXml" Target="../ink/ink399.xml"/><Relationship Id="rId184" Type="http://schemas.openxmlformats.org/officeDocument/2006/relationships/image" Target="../media/image425.png"/><Relationship Id="rId183" Type="http://schemas.openxmlformats.org/officeDocument/2006/relationships/customXml" Target="../ink/ink398.xml"/><Relationship Id="rId182" Type="http://schemas.openxmlformats.org/officeDocument/2006/relationships/image" Target="../media/image424.png"/><Relationship Id="rId181" Type="http://schemas.openxmlformats.org/officeDocument/2006/relationships/customXml" Target="../ink/ink397.xml"/><Relationship Id="rId180" Type="http://schemas.openxmlformats.org/officeDocument/2006/relationships/image" Target="../media/image423.png"/><Relationship Id="rId18" Type="http://schemas.openxmlformats.org/officeDocument/2006/relationships/image" Target="../media/image342.png"/><Relationship Id="rId179" Type="http://schemas.openxmlformats.org/officeDocument/2006/relationships/customXml" Target="../ink/ink396.xml"/><Relationship Id="rId178" Type="http://schemas.openxmlformats.org/officeDocument/2006/relationships/image" Target="../media/image422.png"/><Relationship Id="rId177" Type="http://schemas.openxmlformats.org/officeDocument/2006/relationships/customXml" Target="../ink/ink395.xml"/><Relationship Id="rId176" Type="http://schemas.openxmlformats.org/officeDocument/2006/relationships/image" Target="../media/image421.png"/><Relationship Id="rId175" Type="http://schemas.openxmlformats.org/officeDocument/2006/relationships/customXml" Target="../ink/ink394.xml"/><Relationship Id="rId174" Type="http://schemas.openxmlformats.org/officeDocument/2006/relationships/image" Target="../media/image420.png"/><Relationship Id="rId173" Type="http://schemas.openxmlformats.org/officeDocument/2006/relationships/customXml" Target="../ink/ink393.xml"/><Relationship Id="rId172" Type="http://schemas.openxmlformats.org/officeDocument/2006/relationships/image" Target="../media/image419.png"/><Relationship Id="rId171" Type="http://schemas.openxmlformats.org/officeDocument/2006/relationships/customXml" Target="../ink/ink392.xml"/><Relationship Id="rId170" Type="http://schemas.openxmlformats.org/officeDocument/2006/relationships/image" Target="../media/image418.png"/><Relationship Id="rId17" Type="http://schemas.openxmlformats.org/officeDocument/2006/relationships/customXml" Target="../ink/ink315.xml"/><Relationship Id="rId169" Type="http://schemas.openxmlformats.org/officeDocument/2006/relationships/customXml" Target="../ink/ink391.xml"/><Relationship Id="rId168" Type="http://schemas.openxmlformats.org/officeDocument/2006/relationships/image" Target="../media/image417.png"/><Relationship Id="rId167" Type="http://schemas.openxmlformats.org/officeDocument/2006/relationships/customXml" Target="../ink/ink390.xml"/><Relationship Id="rId166" Type="http://schemas.openxmlformats.org/officeDocument/2006/relationships/image" Target="../media/image416.png"/><Relationship Id="rId165" Type="http://schemas.openxmlformats.org/officeDocument/2006/relationships/customXml" Target="../ink/ink389.xml"/><Relationship Id="rId164" Type="http://schemas.openxmlformats.org/officeDocument/2006/relationships/image" Target="../media/image415.png"/><Relationship Id="rId163" Type="http://schemas.openxmlformats.org/officeDocument/2006/relationships/customXml" Target="../ink/ink388.xml"/><Relationship Id="rId162" Type="http://schemas.openxmlformats.org/officeDocument/2006/relationships/image" Target="../media/image414.png"/><Relationship Id="rId161" Type="http://schemas.openxmlformats.org/officeDocument/2006/relationships/customXml" Target="../ink/ink387.xml"/><Relationship Id="rId160" Type="http://schemas.openxmlformats.org/officeDocument/2006/relationships/image" Target="../media/image413.png"/><Relationship Id="rId16" Type="http://schemas.openxmlformats.org/officeDocument/2006/relationships/image" Target="../media/image341.png"/><Relationship Id="rId159" Type="http://schemas.openxmlformats.org/officeDocument/2006/relationships/customXml" Target="../ink/ink386.xml"/><Relationship Id="rId158" Type="http://schemas.openxmlformats.org/officeDocument/2006/relationships/image" Target="../media/image412.png"/><Relationship Id="rId157" Type="http://schemas.openxmlformats.org/officeDocument/2006/relationships/customXml" Target="../ink/ink385.xml"/><Relationship Id="rId156" Type="http://schemas.openxmlformats.org/officeDocument/2006/relationships/image" Target="../media/image411.png"/><Relationship Id="rId155" Type="http://schemas.openxmlformats.org/officeDocument/2006/relationships/customXml" Target="../ink/ink384.xml"/><Relationship Id="rId154" Type="http://schemas.openxmlformats.org/officeDocument/2006/relationships/image" Target="../media/image410.png"/><Relationship Id="rId153" Type="http://schemas.openxmlformats.org/officeDocument/2006/relationships/customXml" Target="../ink/ink383.xml"/><Relationship Id="rId152" Type="http://schemas.openxmlformats.org/officeDocument/2006/relationships/image" Target="../media/image409.png"/><Relationship Id="rId151" Type="http://schemas.openxmlformats.org/officeDocument/2006/relationships/customXml" Target="../ink/ink382.xml"/><Relationship Id="rId150" Type="http://schemas.openxmlformats.org/officeDocument/2006/relationships/image" Target="../media/image408.png"/><Relationship Id="rId15" Type="http://schemas.openxmlformats.org/officeDocument/2006/relationships/customXml" Target="../ink/ink314.xml"/><Relationship Id="rId149" Type="http://schemas.openxmlformats.org/officeDocument/2006/relationships/customXml" Target="../ink/ink381.xml"/><Relationship Id="rId148" Type="http://schemas.openxmlformats.org/officeDocument/2006/relationships/image" Target="../media/image407.png"/><Relationship Id="rId147" Type="http://schemas.openxmlformats.org/officeDocument/2006/relationships/customXml" Target="../ink/ink380.xml"/><Relationship Id="rId146" Type="http://schemas.openxmlformats.org/officeDocument/2006/relationships/image" Target="../media/image406.png"/><Relationship Id="rId145" Type="http://schemas.openxmlformats.org/officeDocument/2006/relationships/customXml" Target="../ink/ink379.xml"/><Relationship Id="rId144" Type="http://schemas.openxmlformats.org/officeDocument/2006/relationships/image" Target="../media/image405.png"/><Relationship Id="rId143" Type="http://schemas.openxmlformats.org/officeDocument/2006/relationships/customXml" Target="../ink/ink378.xml"/><Relationship Id="rId142" Type="http://schemas.openxmlformats.org/officeDocument/2006/relationships/image" Target="../media/image404.png"/><Relationship Id="rId141" Type="http://schemas.openxmlformats.org/officeDocument/2006/relationships/customXml" Target="../ink/ink377.xml"/><Relationship Id="rId140" Type="http://schemas.openxmlformats.org/officeDocument/2006/relationships/image" Target="../media/image403.png"/><Relationship Id="rId14" Type="http://schemas.openxmlformats.org/officeDocument/2006/relationships/image" Target="../media/image340.png"/><Relationship Id="rId139" Type="http://schemas.openxmlformats.org/officeDocument/2006/relationships/customXml" Target="../ink/ink376.xml"/><Relationship Id="rId138" Type="http://schemas.openxmlformats.org/officeDocument/2006/relationships/image" Target="../media/image402.png"/><Relationship Id="rId137" Type="http://schemas.openxmlformats.org/officeDocument/2006/relationships/customXml" Target="../ink/ink375.xml"/><Relationship Id="rId136" Type="http://schemas.openxmlformats.org/officeDocument/2006/relationships/image" Target="../media/image401.png"/><Relationship Id="rId135" Type="http://schemas.openxmlformats.org/officeDocument/2006/relationships/customXml" Target="../ink/ink374.xml"/><Relationship Id="rId134" Type="http://schemas.openxmlformats.org/officeDocument/2006/relationships/image" Target="../media/image400.png"/><Relationship Id="rId133" Type="http://schemas.openxmlformats.org/officeDocument/2006/relationships/customXml" Target="../ink/ink373.xml"/><Relationship Id="rId132" Type="http://schemas.openxmlformats.org/officeDocument/2006/relationships/image" Target="../media/image399.png"/><Relationship Id="rId131" Type="http://schemas.openxmlformats.org/officeDocument/2006/relationships/customXml" Target="../ink/ink372.xml"/><Relationship Id="rId130" Type="http://schemas.openxmlformats.org/officeDocument/2006/relationships/image" Target="../media/image398.png"/><Relationship Id="rId13" Type="http://schemas.openxmlformats.org/officeDocument/2006/relationships/customXml" Target="../ink/ink313.xml"/><Relationship Id="rId129" Type="http://schemas.openxmlformats.org/officeDocument/2006/relationships/customXml" Target="../ink/ink371.xml"/><Relationship Id="rId128" Type="http://schemas.openxmlformats.org/officeDocument/2006/relationships/image" Target="../media/image397.png"/><Relationship Id="rId127" Type="http://schemas.openxmlformats.org/officeDocument/2006/relationships/customXml" Target="../ink/ink370.xml"/><Relationship Id="rId126" Type="http://schemas.openxmlformats.org/officeDocument/2006/relationships/image" Target="../media/image396.png"/><Relationship Id="rId125" Type="http://schemas.openxmlformats.org/officeDocument/2006/relationships/customXml" Target="../ink/ink369.xml"/><Relationship Id="rId124" Type="http://schemas.openxmlformats.org/officeDocument/2006/relationships/image" Target="../media/image395.png"/><Relationship Id="rId123" Type="http://schemas.openxmlformats.org/officeDocument/2006/relationships/customXml" Target="../ink/ink368.xml"/><Relationship Id="rId122" Type="http://schemas.openxmlformats.org/officeDocument/2006/relationships/image" Target="../media/image394.png"/><Relationship Id="rId121" Type="http://schemas.openxmlformats.org/officeDocument/2006/relationships/customXml" Target="../ink/ink367.xml"/><Relationship Id="rId120" Type="http://schemas.openxmlformats.org/officeDocument/2006/relationships/image" Target="../media/image393.png"/><Relationship Id="rId12" Type="http://schemas.openxmlformats.org/officeDocument/2006/relationships/image" Target="../media/image339.png"/><Relationship Id="rId119" Type="http://schemas.openxmlformats.org/officeDocument/2006/relationships/customXml" Target="../ink/ink366.xml"/><Relationship Id="rId118" Type="http://schemas.openxmlformats.org/officeDocument/2006/relationships/image" Target="../media/image392.png"/><Relationship Id="rId117" Type="http://schemas.openxmlformats.org/officeDocument/2006/relationships/customXml" Target="../ink/ink365.xml"/><Relationship Id="rId116" Type="http://schemas.openxmlformats.org/officeDocument/2006/relationships/image" Target="../media/image391.png"/><Relationship Id="rId115" Type="http://schemas.openxmlformats.org/officeDocument/2006/relationships/customXml" Target="../ink/ink364.xml"/><Relationship Id="rId114" Type="http://schemas.openxmlformats.org/officeDocument/2006/relationships/image" Target="../media/image390.png"/><Relationship Id="rId113" Type="http://schemas.openxmlformats.org/officeDocument/2006/relationships/customXml" Target="../ink/ink363.xml"/><Relationship Id="rId112" Type="http://schemas.openxmlformats.org/officeDocument/2006/relationships/image" Target="../media/image389.png"/><Relationship Id="rId111" Type="http://schemas.openxmlformats.org/officeDocument/2006/relationships/customXml" Target="../ink/ink362.xml"/><Relationship Id="rId110" Type="http://schemas.openxmlformats.org/officeDocument/2006/relationships/image" Target="../media/image388.png"/><Relationship Id="rId11" Type="http://schemas.openxmlformats.org/officeDocument/2006/relationships/customXml" Target="../ink/ink312.xml"/><Relationship Id="rId109" Type="http://schemas.openxmlformats.org/officeDocument/2006/relationships/customXml" Target="../ink/ink361.xml"/><Relationship Id="rId108" Type="http://schemas.openxmlformats.org/officeDocument/2006/relationships/image" Target="../media/image387.png"/><Relationship Id="rId107" Type="http://schemas.openxmlformats.org/officeDocument/2006/relationships/customXml" Target="../ink/ink360.xml"/><Relationship Id="rId106" Type="http://schemas.openxmlformats.org/officeDocument/2006/relationships/image" Target="../media/image386.png"/><Relationship Id="rId105" Type="http://schemas.openxmlformats.org/officeDocument/2006/relationships/customXml" Target="../ink/ink359.xml"/><Relationship Id="rId104" Type="http://schemas.openxmlformats.org/officeDocument/2006/relationships/image" Target="../media/image385.png"/><Relationship Id="rId103" Type="http://schemas.openxmlformats.org/officeDocument/2006/relationships/customXml" Target="../ink/ink358.xml"/><Relationship Id="rId102" Type="http://schemas.openxmlformats.org/officeDocument/2006/relationships/image" Target="../media/image384.png"/><Relationship Id="rId101" Type="http://schemas.openxmlformats.org/officeDocument/2006/relationships/customXml" Target="../ink/ink357.xml"/><Relationship Id="rId100" Type="http://schemas.openxmlformats.org/officeDocument/2006/relationships/image" Target="../media/image383.png"/><Relationship Id="rId10" Type="http://schemas.openxmlformats.org/officeDocument/2006/relationships/image" Target="../media/image338.png"/><Relationship Id="rId1" Type="http://schemas.openxmlformats.org/officeDocument/2006/relationships/tags" Target="../tags/tag12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customXml" Target="../ink/ink477.xml"/><Relationship Id="rId8" Type="http://schemas.openxmlformats.org/officeDocument/2006/relationships/image" Target="../media/image505.png"/><Relationship Id="rId7" Type="http://schemas.openxmlformats.org/officeDocument/2006/relationships/customXml" Target="../ink/ink476.xml"/><Relationship Id="rId6" Type="http://schemas.openxmlformats.org/officeDocument/2006/relationships/image" Target="../media/image504.png"/><Relationship Id="rId5" Type="http://schemas.openxmlformats.org/officeDocument/2006/relationships/customXml" Target="../ink/ink475.xml"/><Relationship Id="rId4" Type="http://schemas.openxmlformats.org/officeDocument/2006/relationships/image" Target="../media/image503.png"/><Relationship Id="rId3" Type="http://schemas.openxmlformats.org/officeDocument/2006/relationships/tags" Target="../tags/tag130.xml"/><Relationship Id="rId2" Type="http://schemas.openxmlformats.org/officeDocument/2006/relationships/image" Target="../media/image502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1.xml"/><Relationship Id="rId16" Type="http://schemas.openxmlformats.org/officeDocument/2006/relationships/image" Target="../media/image509.png"/><Relationship Id="rId15" Type="http://schemas.openxmlformats.org/officeDocument/2006/relationships/customXml" Target="../ink/ink480.xml"/><Relationship Id="rId14" Type="http://schemas.openxmlformats.org/officeDocument/2006/relationships/image" Target="../media/image508.png"/><Relationship Id="rId13" Type="http://schemas.openxmlformats.org/officeDocument/2006/relationships/customXml" Target="../ink/ink479.xml"/><Relationship Id="rId12" Type="http://schemas.openxmlformats.org/officeDocument/2006/relationships/image" Target="../media/image507.png"/><Relationship Id="rId11" Type="http://schemas.openxmlformats.org/officeDocument/2006/relationships/customXml" Target="../ink/ink478.xml"/><Relationship Id="rId10" Type="http://schemas.openxmlformats.org/officeDocument/2006/relationships/image" Target="../media/image506.png"/><Relationship Id="rId1" Type="http://schemas.openxmlformats.org/officeDocument/2006/relationships/tags" Target="../tags/tag129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customXml" Target="../ink/ink484.xml"/><Relationship Id="rId8" Type="http://schemas.openxmlformats.org/officeDocument/2006/relationships/image" Target="../media/image513.png"/><Relationship Id="rId7" Type="http://schemas.openxmlformats.org/officeDocument/2006/relationships/customXml" Target="../ink/ink483.xml"/><Relationship Id="rId6" Type="http://schemas.openxmlformats.org/officeDocument/2006/relationships/image" Target="../media/image512.png"/><Relationship Id="rId5" Type="http://schemas.openxmlformats.org/officeDocument/2006/relationships/customXml" Target="../ink/ink482.xml"/><Relationship Id="rId44" Type="http://schemas.openxmlformats.org/officeDocument/2006/relationships/slideLayout" Target="../slideLayouts/slideLayout2.xml"/><Relationship Id="rId43" Type="http://schemas.openxmlformats.org/officeDocument/2006/relationships/tags" Target="../tags/tag133.xml"/><Relationship Id="rId42" Type="http://schemas.openxmlformats.org/officeDocument/2006/relationships/image" Target="../media/image529.png"/><Relationship Id="rId41" Type="http://schemas.openxmlformats.org/officeDocument/2006/relationships/customXml" Target="../ink/ink500.xml"/><Relationship Id="rId40" Type="http://schemas.openxmlformats.org/officeDocument/2006/relationships/image" Target="../media/image528.png"/><Relationship Id="rId4" Type="http://schemas.openxmlformats.org/officeDocument/2006/relationships/image" Target="../media/image511.png"/><Relationship Id="rId39" Type="http://schemas.openxmlformats.org/officeDocument/2006/relationships/customXml" Target="../ink/ink499.xml"/><Relationship Id="rId38" Type="http://schemas.openxmlformats.org/officeDocument/2006/relationships/image" Target="../media/image527.png"/><Relationship Id="rId37" Type="http://schemas.openxmlformats.org/officeDocument/2006/relationships/customXml" Target="../ink/ink498.xml"/><Relationship Id="rId36" Type="http://schemas.openxmlformats.org/officeDocument/2006/relationships/image" Target="../media/image526.png"/><Relationship Id="rId35" Type="http://schemas.openxmlformats.org/officeDocument/2006/relationships/customXml" Target="../ink/ink497.xml"/><Relationship Id="rId34" Type="http://schemas.openxmlformats.org/officeDocument/2006/relationships/image" Target="../media/image525.png"/><Relationship Id="rId33" Type="http://schemas.openxmlformats.org/officeDocument/2006/relationships/customXml" Target="../ink/ink496.xml"/><Relationship Id="rId32" Type="http://schemas.openxmlformats.org/officeDocument/2006/relationships/image" Target="../media/image524.png"/><Relationship Id="rId31" Type="http://schemas.openxmlformats.org/officeDocument/2006/relationships/customXml" Target="../ink/ink495.xml"/><Relationship Id="rId30" Type="http://schemas.openxmlformats.org/officeDocument/2006/relationships/image" Target="../media/image523.png"/><Relationship Id="rId3" Type="http://schemas.openxmlformats.org/officeDocument/2006/relationships/customXml" Target="../ink/ink481.xml"/><Relationship Id="rId29" Type="http://schemas.openxmlformats.org/officeDocument/2006/relationships/customXml" Target="../ink/ink494.xml"/><Relationship Id="rId28" Type="http://schemas.openxmlformats.org/officeDocument/2006/relationships/image" Target="../media/image522.png"/><Relationship Id="rId27" Type="http://schemas.openxmlformats.org/officeDocument/2006/relationships/customXml" Target="../ink/ink493.xml"/><Relationship Id="rId26" Type="http://schemas.openxmlformats.org/officeDocument/2006/relationships/image" Target="../media/image521.png"/><Relationship Id="rId25" Type="http://schemas.openxmlformats.org/officeDocument/2006/relationships/customXml" Target="../ink/ink492.xml"/><Relationship Id="rId24" Type="http://schemas.openxmlformats.org/officeDocument/2006/relationships/image" Target="../media/image520.png"/><Relationship Id="rId23" Type="http://schemas.openxmlformats.org/officeDocument/2006/relationships/customXml" Target="../ink/ink491.xml"/><Relationship Id="rId22" Type="http://schemas.openxmlformats.org/officeDocument/2006/relationships/image" Target="../media/image519.png"/><Relationship Id="rId21" Type="http://schemas.openxmlformats.org/officeDocument/2006/relationships/customXml" Target="../ink/ink490.xml"/><Relationship Id="rId20" Type="http://schemas.openxmlformats.org/officeDocument/2006/relationships/image" Target="../media/image518.png"/><Relationship Id="rId2" Type="http://schemas.openxmlformats.org/officeDocument/2006/relationships/image" Target="../media/image510.png"/><Relationship Id="rId19" Type="http://schemas.openxmlformats.org/officeDocument/2006/relationships/customXml" Target="../ink/ink489.xml"/><Relationship Id="rId18" Type="http://schemas.openxmlformats.org/officeDocument/2006/relationships/image" Target="../media/image517.png"/><Relationship Id="rId17" Type="http://schemas.openxmlformats.org/officeDocument/2006/relationships/customXml" Target="../ink/ink488.xml"/><Relationship Id="rId16" Type="http://schemas.openxmlformats.org/officeDocument/2006/relationships/image" Target="../media/image13.png"/><Relationship Id="rId15" Type="http://schemas.openxmlformats.org/officeDocument/2006/relationships/customXml" Target="../ink/ink487.xml"/><Relationship Id="rId14" Type="http://schemas.openxmlformats.org/officeDocument/2006/relationships/image" Target="../media/image516.png"/><Relationship Id="rId13" Type="http://schemas.openxmlformats.org/officeDocument/2006/relationships/customXml" Target="../ink/ink486.xml"/><Relationship Id="rId12" Type="http://schemas.openxmlformats.org/officeDocument/2006/relationships/image" Target="../media/image515.png"/><Relationship Id="rId11" Type="http://schemas.openxmlformats.org/officeDocument/2006/relationships/customXml" Target="../ink/ink485.xml"/><Relationship Id="rId10" Type="http://schemas.openxmlformats.org/officeDocument/2006/relationships/image" Target="../media/image514.png"/><Relationship Id="rId1" Type="http://schemas.openxmlformats.org/officeDocument/2006/relationships/tags" Target="../tags/tag132.xml"/></Relationships>
</file>

<file path=ppt/slides/_rels/slide25.xml.rels><?xml version="1.0" encoding="UTF-8" standalone="yes"?>
<Relationships xmlns="http://schemas.openxmlformats.org/package/2006/relationships"><Relationship Id="rId99" Type="http://schemas.openxmlformats.org/officeDocument/2006/relationships/customXml" Target="../ink/ink548.xml"/><Relationship Id="rId98" Type="http://schemas.openxmlformats.org/officeDocument/2006/relationships/image" Target="../media/image577.png"/><Relationship Id="rId97" Type="http://schemas.openxmlformats.org/officeDocument/2006/relationships/customXml" Target="../ink/ink547.xml"/><Relationship Id="rId96" Type="http://schemas.openxmlformats.org/officeDocument/2006/relationships/image" Target="../media/image576.png"/><Relationship Id="rId95" Type="http://schemas.openxmlformats.org/officeDocument/2006/relationships/customXml" Target="../ink/ink546.xml"/><Relationship Id="rId94" Type="http://schemas.openxmlformats.org/officeDocument/2006/relationships/image" Target="../media/image575.png"/><Relationship Id="rId93" Type="http://schemas.openxmlformats.org/officeDocument/2006/relationships/customXml" Target="../ink/ink545.xml"/><Relationship Id="rId92" Type="http://schemas.openxmlformats.org/officeDocument/2006/relationships/image" Target="../media/image574.png"/><Relationship Id="rId91" Type="http://schemas.openxmlformats.org/officeDocument/2006/relationships/customXml" Target="../ink/ink544.xml"/><Relationship Id="rId90" Type="http://schemas.openxmlformats.org/officeDocument/2006/relationships/image" Target="../media/image573.png"/><Relationship Id="rId9" Type="http://schemas.openxmlformats.org/officeDocument/2006/relationships/customXml" Target="../ink/ink503.xml"/><Relationship Id="rId89" Type="http://schemas.openxmlformats.org/officeDocument/2006/relationships/customXml" Target="../ink/ink543.xml"/><Relationship Id="rId88" Type="http://schemas.openxmlformats.org/officeDocument/2006/relationships/image" Target="../media/image13.png"/><Relationship Id="rId87" Type="http://schemas.openxmlformats.org/officeDocument/2006/relationships/customXml" Target="../ink/ink542.xml"/><Relationship Id="rId86" Type="http://schemas.openxmlformats.org/officeDocument/2006/relationships/image" Target="../media/image572.png"/><Relationship Id="rId85" Type="http://schemas.openxmlformats.org/officeDocument/2006/relationships/customXml" Target="../ink/ink541.xml"/><Relationship Id="rId84" Type="http://schemas.openxmlformats.org/officeDocument/2006/relationships/image" Target="../media/image571.png"/><Relationship Id="rId83" Type="http://schemas.openxmlformats.org/officeDocument/2006/relationships/customXml" Target="../ink/ink540.xml"/><Relationship Id="rId82" Type="http://schemas.openxmlformats.org/officeDocument/2006/relationships/image" Target="../media/image570.png"/><Relationship Id="rId81" Type="http://schemas.openxmlformats.org/officeDocument/2006/relationships/customXml" Target="../ink/ink539.xml"/><Relationship Id="rId80" Type="http://schemas.openxmlformats.org/officeDocument/2006/relationships/image" Target="../media/image569.png"/><Relationship Id="rId8" Type="http://schemas.openxmlformats.org/officeDocument/2006/relationships/image" Target="../media/image533.png"/><Relationship Id="rId79" Type="http://schemas.openxmlformats.org/officeDocument/2006/relationships/customXml" Target="../ink/ink538.xml"/><Relationship Id="rId78" Type="http://schemas.openxmlformats.org/officeDocument/2006/relationships/image" Target="../media/image568.png"/><Relationship Id="rId77" Type="http://schemas.openxmlformats.org/officeDocument/2006/relationships/customXml" Target="../ink/ink537.xml"/><Relationship Id="rId76" Type="http://schemas.openxmlformats.org/officeDocument/2006/relationships/image" Target="../media/image567.png"/><Relationship Id="rId75" Type="http://schemas.openxmlformats.org/officeDocument/2006/relationships/customXml" Target="../ink/ink536.xml"/><Relationship Id="rId74" Type="http://schemas.openxmlformats.org/officeDocument/2006/relationships/image" Target="../media/image566.png"/><Relationship Id="rId73" Type="http://schemas.openxmlformats.org/officeDocument/2006/relationships/customXml" Target="../ink/ink535.xml"/><Relationship Id="rId72" Type="http://schemas.openxmlformats.org/officeDocument/2006/relationships/image" Target="../media/image565.png"/><Relationship Id="rId71" Type="http://schemas.openxmlformats.org/officeDocument/2006/relationships/customXml" Target="../ink/ink534.xml"/><Relationship Id="rId70" Type="http://schemas.openxmlformats.org/officeDocument/2006/relationships/image" Target="../media/image564.png"/><Relationship Id="rId7" Type="http://schemas.openxmlformats.org/officeDocument/2006/relationships/customXml" Target="../ink/ink502.xml"/><Relationship Id="rId69" Type="http://schemas.openxmlformats.org/officeDocument/2006/relationships/customXml" Target="../ink/ink533.xml"/><Relationship Id="rId68" Type="http://schemas.openxmlformats.org/officeDocument/2006/relationships/image" Target="../media/image563.png"/><Relationship Id="rId67" Type="http://schemas.openxmlformats.org/officeDocument/2006/relationships/customXml" Target="../ink/ink532.xml"/><Relationship Id="rId66" Type="http://schemas.openxmlformats.org/officeDocument/2006/relationships/image" Target="../media/image562.png"/><Relationship Id="rId65" Type="http://schemas.openxmlformats.org/officeDocument/2006/relationships/customXml" Target="../ink/ink531.xml"/><Relationship Id="rId64" Type="http://schemas.openxmlformats.org/officeDocument/2006/relationships/image" Target="../media/image561.png"/><Relationship Id="rId63" Type="http://schemas.openxmlformats.org/officeDocument/2006/relationships/customXml" Target="../ink/ink530.xml"/><Relationship Id="rId62" Type="http://schemas.openxmlformats.org/officeDocument/2006/relationships/image" Target="../media/image560.png"/><Relationship Id="rId61" Type="http://schemas.openxmlformats.org/officeDocument/2006/relationships/customXml" Target="../ink/ink529.xml"/><Relationship Id="rId60" Type="http://schemas.openxmlformats.org/officeDocument/2006/relationships/image" Target="../media/image559.png"/><Relationship Id="rId6" Type="http://schemas.openxmlformats.org/officeDocument/2006/relationships/image" Target="../media/image532.png"/><Relationship Id="rId59" Type="http://schemas.openxmlformats.org/officeDocument/2006/relationships/customXml" Target="../ink/ink528.xml"/><Relationship Id="rId58" Type="http://schemas.openxmlformats.org/officeDocument/2006/relationships/image" Target="../media/image558.png"/><Relationship Id="rId57" Type="http://schemas.openxmlformats.org/officeDocument/2006/relationships/customXml" Target="../ink/ink527.xml"/><Relationship Id="rId56" Type="http://schemas.openxmlformats.org/officeDocument/2006/relationships/image" Target="../media/image557.png"/><Relationship Id="rId55" Type="http://schemas.openxmlformats.org/officeDocument/2006/relationships/customXml" Target="../ink/ink526.xml"/><Relationship Id="rId54" Type="http://schemas.openxmlformats.org/officeDocument/2006/relationships/image" Target="../media/image556.png"/><Relationship Id="rId53" Type="http://schemas.openxmlformats.org/officeDocument/2006/relationships/customXml" Target="../ink/ink525.xml"/><Relationship Id="rId52" Type="http://schemas.openxmlformats.org/officeDocument/2006/relationships/image" Target="../media/image555.png"/><Relationship Id="rId51" Type="http://schemas.openxmlformats.org/officeDocument/2006/relationships/customXml" Target="../ink/ink524.xml"/><Relationship Id="rId50" Type="http://schemas.openxmlformats.org/officeDocument/2006/relationships/image" Target="../media/image554.png"/><Relationship Id="rId5" Type="http://schemas.openxmlformats.org/officeDocument/2006/relationships/customXml" Target="../ink/ink501.xml"/><Relationship Id="rId49" Type="http://schemas.openxmlformats.org/officeDocument/2006/relationships/customXml" Target="../ink/ink523.xml"/><Relationship Id="rId48" Type="http://schemas.openxmlformats.org/officeDocument/2006/relationships/image" Target="../media/image553.png"/><Relationship Id="rId47" Type="http://schemas.openxmlformats.org/officeDocument/2006/relationships/customXml" Target="../ink/ink522.xml"/><Relationship Id="rId46" Type="http://schemas.openxmlformats.org/officeDocument/2006/relationships/image" Target="../media/image552.png"/><Relationship Id="rId45" Type="http://schemas.openxmlformats.org/officeDocument/2006/relationships/customXml" Target="../ink/ink521.xml"/><Relationship Id="rId44" Type="http://schemas.openxmlformats.org/officeDocument/2006/relationships/image" Target="../media/image551.png"/><Relationship Id="rId43" Type="http://schemas.openxmlformats.org/officeDocument/2006/relationships/customXml" Target="../ink/ink520.xml"/><Relationship Id="rId42" Type="http://schemas.openxmlformats.org/officeDocument/2006/relationships/image" Target="../media/image550.png"/><Relationship Id="rId41" Type="http://schemas.openxmlformats.org/officeDocument/2006/relationships/customXml" Target="../ink/ink519.xml"/><Relationship Id="rId40" Type="http://schemas.openxmlformats.org/officeDocument/2006/relationships/image" Target="../media/image549.png"/><Relationship Id="rId4" Type="http://schemas.openxmlformats.org/officeDocument/2006/relationships/image" Target="../media/image531.png"/><Relationship Id="rId39" Type="http://schemas.openxmlformats.org/officeDocument/2006/relationships/customXml" Target="../ink/ink518.xml"/><Relationship Id="rId38" Type="http://schemas.openxmlformats.org/officeDocument/2006/relationships/image" Target="../media/image548.png"/><Relationship Id="rId37" Type="http://schemas.openxmlformats.org/officeDocument/2006/relationships/customXml" Target="../ink/ink517.xml"/><Relationship Id="rId36" Type="http://schemas.openxmlformats.org/officeDocument/2006/relationships/image" Target="../media/image547.png"/><Relationship Id="rId35" Type="http://schemas.openxmlformats.org/officeDocument/2006/relationships/customXml" Target="../ink/ink516.xml"/><Relationship Id="rId34" Type="http://schemas.openxmlformats.org/officeDocument/2006/relationships/image" Target="../media/image546.png"/><Relationship Id="rId33" Type="http://schemas.openxmlformats.org/officeDocument/2006/relationships/customXml" Target="../ink/ink515.xml"/><Relationship Id="rId32" Type="http://schemas.openxmlformats.org/officeDocument/2006/relationships/image" Target="../media/image545.png"/><Relationship Id="rId31" Type="http://schemas.openxmlformats.org/officeDocument/2006/relationships/customXml" Target="../ink/ink514.xml"/><Relationship Id="rId30" Type="http://schemas.openxmlformats.org/officeDocument/2006/relationships/image" Target="../media/image544.png"/><Relationship Id="rId3" Type="http://schemas.openxmlformats.org/officeDocument/2006/relationships/tags" Target="../tags/tag135.xml"/><Relationship Id="rId29" Type="http://schemas.openxmlformats.org/officeDocument/2006/relationships/customXml" Target="../ink/ink513.xml"/><Relationship Id="rId28" Type="http://schemas.openxmlformats.org/officeDocument/2006/relationships/image" Target="../media/image543.png"/><Relationship Id="rId27" Type="http://schemas.openxmlformats.org/officeDocument/2006/relationships/customXml" Target="../ink/ink512.xml"/><Relationship Id="rId26" Type="http://schemas.openxmlformats.org/officeDocument/2006/relationships/image" Target="../media/image542.png"/><Relationship Id="rId25" Type="http://schemas.openxmlformats.org/officeDocument/2006/relationships/customXml" Target="../ink/ink511.xml"/><Relationship Id="rId24" Type="http://schemas.openxmlformats.org/officeDocument/2006/relationships/image" Target="../media/image541.png"/><Relationship Id="rId23" Type="http://schemas.openxmlformats.org/officeDocument/2006/relationships/customXml" Target="../ink/ink510.xml"/><Relationship Id="rId22" Type="http://schemas.openxmlformats.org/officeDocument/2006/relationships/image" Target="../media/image540.png"/><Relationship Id="rId21" Type="http://schemas.openxmlformats.org/officeDocument/2006/relationships/customXml" Target="../ink/ink509.xml"/><Relationship Id="rId20" Type="http://schemas.openxmlformats.org/officeDocument/2006/relationships/image" Target="../media/image539.png"/><Relationship Id="rId2" Type="http://schemas.openxmlformats.org/officeDocument/2006/relationships/image" Target="../media/image530.png"/><Relationship Id="rId19" Type="http://schemas.openxmlformats.org/officeDocument/2006/relationships/customXml" Target="../ink/ink508.xml"/><Relationship Id="rId18" Type="http://schemas.openxmlformats.org/officeDocument/2006/relationships/image" Target="../media/image538.png"/><Relationship Id="rId17" Type="http://schemas.openxmlformats.org/officeDocument/2006/relationships/customXml" Target="../ink/ink507.xml"/><Relationship Id="rId16" Type="http://schemas.openxmlformats.org/officeDocument/2006/relationships/image" Target="../media/image537.png"/><Relationship Id="rId15" Type="http://schemas.openxmlformats.org/officeDocument/2006/relationships/customXml" Target="../ink/ink506.xml"/><Relationship Id="rId14" Type="http://schemas.openxmlformats.org/officeDocument/2006/relationships/image" Target="../media/image536.png"/><Relationship Id="rId13" Type="http://schemas.openxmlformats.org/officeDocument/2006/relationships/customXml" Target="../ink/ink505.xml"/><Relationship Id="rId12" Type="http://schemas.openxmlformats.org/officeDocument/2006/relationships/image" Target="../media/image535.png"/><Relationship Id="rId11" Type="http://schemas.openxmlformats.org/officeDocument/2006/relationships/customXml" Target="../ink/ink504.xml"/><Relationship Id="rId106" Type="http://schemas.openxmlformats.org/officeDocument/2006/relationships/slideLayout" Target="../slideLayouts/slideLayout2.xml"/><Relationship Id="rId105" Type="http://schemas.openxmlformats.org/officeDocument/2006/relationships/tags" Target="../tags/tag136.xml"/><Relationship Id="rId104" Type="http://schemas.openxmlformats.org/officeDocument/2006/relationships/image" Target="../media/image580.png"/><Relationship Id="rId103" Type="http://schemas.openxmlformats.org/officeDocument/2006/relationships/customXml" Target="../ink/ink550.xml"/><Relationship Id="rId102" Type="http://schemas.openxmlformats.org/officeDocument/2006/relationships/image" Target="../media/image579.png"/><Relationship Id="rId101" Type="http://schemas.openxmlformats.org/officeDocument/2006/relationships/customXml" Target="../ink/ink549.xml"/><Relationship Id="rId100" Type="http://schemas.openxmlformats.org/officeDocument/2006/relationships/image" Target="../media/image578.png"/><Relationship Id="rId10" Type="http://schemas.openxmlformats.org/officeDocument/2006/relationships/image" Target="../media/image534.png"/><Relationship Id="rId1" Type="http://schemas.openxmlformats.org/officeDocument/2006/relationships/tags" Target="../tags/tag13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customXml" Target="../ink/ink553.xml"/><Relationship Id="rId8" Type="http://schemas.openxmlformats.org/officeDocument/2006/relationships/image" Target="../media/image13.png"/><Relationship Id="rId7" Type="http://schemas.openxmlformats.org/officeDocument/2006/relationships/customXml" Target="../ink/ink552.xml"/><Relationship Id="rId6" Type="http://schemas.openxmlformats.org/officeDocument/2006/relationships/image" Target="../media/image583.png"/><Relationship Id="rId5" Type="http://schemas.openxmlformats.org/officeDocument/2006/relationships/customXml" Target="../ink/ink551.xml"/><Relationship Id="rId4" Type="http://schemas.openxmlformats.org/officeDocument/2006/relationships/image" Target="../media/image582.png"/><Relationship Id="rId3" Type="http://schemas.openxmlformats.org/officeDocument/2006/relationships/tags" Target="../tags/tag138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39.xml"/><Relationship Id="rId20" Type="http://schemas.openxmlformats.org/officeDocument/2006/relationships/image" Target="../media/image589.png"/><Relationship Id="rId2" Type="http://schemas.openxmlformats.org/officeDocument/2006/relationships/image" Target="../media/image581.png"/><Relationship Id="rId19" Type="http://schemas.openxmlformats.org/officeDocument/2006/relationships/customXml" Target="../ink/ink558.xml"/><Relationship Id="rId18" Type="http://schemas.openxmlformats.org/officeDocument/2006/relationships/image" Target="../media/image588.png"/><Relationship Id="rId17" Type="http://schemas.openxmlformats.org/officeDocument/2006/relationships/customXml" Target="../ink/ink557.xml"/><Relationship Id="rId16" Type="http://schemas.openxmlformats.org/officeDocument/2006/relationships/image" Target="../media/image587.png"/><Relationship Id="rId15" Type="http://schemas.openxmlformats.org/officeDocument/2006/relationships/customXml" Target="../ink/ink556.xml"/><Relationship Id="rId14" Type="http://schemas.openxmlformats.org/officeDocument/2006/relationships/image" Target="../media/image586.png"/><Relationship Id="rId13" Type="http://schemas.openxmlformats.org/officeDocument/2006/relationships/customXml" Target="../ink/ink555.xml"/><Relationship Id="rId12" Type="http://schemas.openxmlformats.org/officeDocument/2006/relationships/image" Target="../media/image585.png"/><Relationship Id="rId11" Type="http://schemas.openxmlformats.org/officeDocument/2006/relationships/customXml" Target="../ink/ink554.xml"/><Relationship Id="rId10" Type="http://schemas.openxmlformats.org/officeDocument/2006/relationships/image" Target="../media/image584.png"/><Relationship Id="rId1" Type="http://schemas.openxmlformats.org/officeDocument/2006/relationships/tags" Target="../tags/tag13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3.png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image" Target="../media/image5.png"/><Relationship Id="rId3" Type="http://schemas.openxmlformats.org/officeDocument/2006/relationships/tags" Target="../tags/tag69.xml"/><Relationship Id="rId2" Type="http://schemas.openxmlformats.org/officeDocument/2006/relationships/image" Target="../media/image4.png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3.png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6.xml"/><Relationship Id="rId4" Type="http://schemas.openxmlformats.org/officeDocument/2006/relationships/image" Target="../media/image7.png"/><Relationship Id="rId3" Type="http://schemas.openxmlformats.org/officeDocument/2006/relationships/tags" Target="../tags/tag75.xml"/><Relationship Id="rId2" Type="http://schemas.openxmlformats.org/officeDocument/2006/relationships/image" Target="../media/image6.png"/><Relationship Id="rId1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image" Target="../media/image3.png"/><Relationship Id="rId3" Type="http://schemas.openxmlformats.org/officeDocument/2006/relationships/tags" Target="../tags/tag78.xml"/><Relationship Id="rId2" Type="http://schemas.openxmlformats.org/officeDocument/2006/relationships/image" Target="../media/image8.png"/><Relationship Id="rId1" Type="http://schemas.openxmlformats.org/officeDocument/2006/relationships/tags" Target="../tags/tag7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customXml" Target="../ink/ink2.xml"/><Relationship Id="rId8" Type="http://schemas.openxmlformats.org/officeDocument/2006/relationships/image" Target="../media/image12.png"/><Relationship Id="rId7" Type="http://schemas.openxmlformats.org/officeDocument/2006/relationships/customXml" Target="../ink/ink1.xml"/><Relationship Id="rId6" Type="http://schemas.openxmlformats.org/officeDocument/2006/relationships/image" Target="../media/image11.png"/><Relationship Id="rId5" Type="http://schemas.openxmlformats.org/officeDocument/2006/relationships/tags" Target="../tags/tag82.xml"/><Relationship Id="rId4" Type="http://schemas.openxmlformats.org/officeDocument/2006/relationships/image" Target="../media/image10.png"/><Relationship Id="rId3" Type="http://schemas.openxmlformats.org/officeDocument/2006/relationships/tags" Target="../tags/tag81.xml"/><Relationship Id="rId2" Type="http://schemas.openxmlformats.org/officeDocument/2006/relationships/image" Target="../media/image9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83.xml"/><Relationship Id="rId10" Type="http://schemas.openxmlformats.org/officeDocument/2006/relationships/image" Target="../media/image13.png"/><Relationship Id="rId1" Type="http://schemas.openxmlformats.org/officeDocument/2006/relationships/tags" Target="../tags/tag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2" name="直接连接符 1"/>
          <p:cNvCxnSpPr/>
          <p:nvPr/>
        </p:nvCxnSpPr>
        <p:spPr>
          <a:xfrm>
            <a:off x="254000" y="3261360"/>
            <a:ext cx="1030732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1524635" y="3538220"/>
            <a:ext cx="8432800" cy="45212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Binder </a:t>
            </a:r>
            <a:r>
              <a:rPr lang="zh-CN" altLang="en-US"/>
              <a:t>驱动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24635" y="2573655"/>
            <a:ext cx="241363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open(driver, O_RDWR | O_CLOEXEC); </a:t>
            </a:r>
            <a:endParaRPr lang="zh-CN" altLang="en-US" sz="1000"/>
          </a:p>
        </p:txBody>
      </p:sp>
      <p:sp>
        <p:nvSpPr>
          <p:cNvPr id="5" name="文本框 4"/>
          <p:cNvSpPr txBox="1"/>
          <p:nvPr/>
        </p:nvSpPr>
        <p:spPr>
          <a:xfrm>
            <a:off x="320040" y="2235200"/>
            <a:ext cx="441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应用层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20040" y="3375660"/>
            <a:ext cx="330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内核层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71520" y="482600"/>
            <a:ext cx="4211320" cy="556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binder_open </a:t>
            </a:r>
            <a:r>
              <a:rPr lang="zh-CN" altLang="en-US" sz="2400"/>
              <a:t>函数内核交互图</a:t>
            </a:r>
            <a:endParaRPr lang="zh-CN" altLang="en-US" sz="2400"/>
          </a:p>
        </p:txBody>
      </p:sp>
      <p:cxnSp>
        <p:nvCxnSpPr>
          <p:cNvPr id="11" name="直接箭头连接符 10"/>
          <p:cNvCxnSpPr>
            <a:stCxn id="4" idx="2"/>
          </p:cNvCxnSpPr>
          <p:nvPr/>
        </p:nvCxnSpPr>
        <p:spPr>
          <a:xfrm flipH="1">
            <a:off x="2727960" y="2818765"/>
            <a:ext cx="3810" cy="716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859280" y="2892425"/>
            <a:ext cx="78740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驱动初始化</a:t>
            </a:r>
            <a:endParaRPr lang="zh-CN" altLang="en-US" sz="800"/>
          </a:p>
        </p:txBody>
      </p:sp>
      <p:sp>
        <p:nvSpPr>
          <p:cNvPr id="14" name="文本框 13"/>
          <p:cNvSpPr txBox="1"/>
          <p:nvPr/>
        </p:nvSpPr>
        <p:spPr>
          <a:xfrm>
            <a:off x="4287520" y="2573655"/>
            <a:ext cx="264223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ioctl(bs-&gt;fd, BINDER_VERSION, &amp;vers)</a:t>
            </a:r>
            <a:endParaRPr lang="zh-CN" altLang="en-US" sz="1000"/>
          </a:p>
        </p:txBody>
      </p:sp>
      <p:cxnSp>
        <p:nvCxnSpPr>
          <p:cNvPr id="16" name="直接箭头连接符 15"/>
          <p:cNvCxnSpPr>
            <a:stCxn id="14" idx="2"/>
          </p:cNvCxnSpPr>
          <p:nvPr/>
        </p:nvCxnSpPr>
        <p:spPr>
          <a:xfrm>
            <a:off x="5608955" y="2818765"/>
            <a:ext cx="4445" cy="7219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071995" y="2575560"/>
            <a:ext cx="3903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mmap(NULL, mapsize, PROT_READ, MAP_PRIVATE, bs-&gt;fd, 0)</a:t>
            </a:r>
            <a:endParaRPr lang="zh-CN" altLang="en-US" sz="1000"/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4979035" y="2943225"/>
            <a:ext cx="62992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查询版本</a:t>
            </a:r>
            <a:endParaRPr lang="zh-CN" altLang="en-US" sz="800"/>
          </a:p>
        </p:txBody>
      </p:sp>
      <p:cxnSp>
        <p:nvCxnSpPr>
          <p:cNvPr id="20" name="直接箭头连接符 19"/>
          <p:cNvCxnSpPr>
            <a:stCxn id="18" idx="2"/>
          </p:cNvCxnSpPr>
          <p:nvPr/>
        </p:nvCxnSpPr>
        <p:spPr>
          <a:xfrm>
            <a:off x="9023985" y="2820670"/>
            <a:ext cx="3175" cy="654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8394065" y="2943225"/>
            <a:ext cx="62992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内存映射</a:t>
            </a:r>
            <a:endParaRPr lang="zh-CN" altLang="en-US" sz="800"/>
          </a:p>
        </p:txBody>
      </p:sp>
      <p:sp>
        <p:nvSpPr>
          <p:cNvPr id="22" name="文本框 21"/>
          <p:cNvSpPr txBox="1"/>
          <p:nvPr/>
        </p:nvSpPr>
        <p:spPr>
          <a:xfrm>
            <a:off x="5613400" y="2917825"/>
            <a:ext cx="101536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binder_version</a:t>
            </a:r>
            <a:endParaRPr lang="zh-CN" altLang="en-US" sz="1000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035" y="270580"/>
            <a:ext cx="10969200" cy="705600"/>
          </a:xfrm>
        </p:spPr>
        <p:txBody>
          <a:bodyPr>
            <a:normAutofit fontScale="90000"/>
          </a:bodyPr>
          <a:p>
            <a:r>
              <a:rPr lang="zh-CN" altLang="en-US"/>
              <a:t> binder_become_context_manager 实现分析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3110" y="1221740"/>
            <a:ext cx="5474335" cy="5178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035" y="270580"/>
            <a:ext cx="10969200" cy="705600"/>
          </a:xfrm>
        </p:spPr>
        <p:txBody>
          <a:bodyPr>
            <a:normAutofit fontScale="90000"/>
          </a:bodyPr>
          <a:p>
            <a:r>
              <a:rPr lang="zh-CN" altLang="en-US"/>
              <a:t> binder_become_context_manager 实现分析</a:t>
            </a:r>
            <a:endParaRPr lang="zh-CN" altLang="en-US"/>
          </a:p>
        </p:txBody>
      </p:sp>
      <p:cxnSp>
        <p:nvCxnSpPr>
          <p:cNvPr id="5" name="直接连接符 4"/>
          <p:cNvCxnSpPr/>
          <p:nvPr>
            <p:custDataLst>
              <p:tags r:id="rId1"/>
            </p:custDataLst>
          </p:nvPr>
        </p:nvCxnSpPr>
        <p:spPr>
          <a:xfrm>
            <a:off x="608965" y="2712720"/>
            <a:ext cx="1030732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1879600" y="2989580"/>
            <a:ext cx="8432800" cy="45212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Binder </a:t>
            </a:r>
            <a:r>
              <a:rPr lang="zh-CN" altLang="en-US"/>
              <a:t>驱动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75005" y="1686560"/>
            <a:ext cx="441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应用层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675005" y="2827020"/>
            <a:ext cx="330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内核层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4279265" y="1196975"/>
            <a:ext cx="363283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 ioctl(bs-&gt;fd, BINDER_SET_CONTEXT_MGR_EXT, &amp;obj)</a:t>
            </a:r>
            <a:endParaRPr lang="zh-CN" altLang="en-US" sz="10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75005" y="3967480"/>
            <a:ext cx="4184650" cy="24333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460365" y="4135120"/>
            <a:ext cx="4400550" cy="13081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040505" y="1888490"/>
            <a:ext cx="221488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struct flat_binder_object obj</a:t>
            </a:r>
            <a:endParaRPr lang="zh-CN" altLang="en-US" sz="1200"/>
          </a:p>
        </p:txBody>
      </p:sp>
      <p:cxnSp>
        <p:nvCxnSpPr>
          <p:cNvPr id="17" name="直接箭头连接符 16"/>
          <p:cNvCxnSpPr>
            <a:stCxn id="14" idx="2"/>
            <a:endCxn id="6" idx="0"/>
          </p:cNvCxnSpPr>
          <p:nvPr/>
        </p:nvCxnSpPr>
        <p:spPr>
          <a:xfrm>
            <a:off x="6096000" y="1442085"/>
            <a:ext cx="0" cy="1547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binder_loop 实现分析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2770" y="1618615"/>
            <a:ext cx="3352800" cy="577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1335" y="2658745"/>
            <a:ext cx="6362700" cy="26797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binder_io </a:t>
            </a:r>
            <a:r>
              <a:rPr lang="zh-CN" altLang="en-US"/>
              <a:t>实现分析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binder_io 可以理解为一个数据集合，数据发送端将数据按照一定的顺序写入集合，数据接受端按照相同的顺序读取数据。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462530"/>
            <a:ext cx="4591050" cy="3848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20155" y="3341370"/>
            <a:ext cx="4933950" cy="18986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binder_io </a:t>
            </a:r>
            <a:r>
              <a:rPr lang="zh-CN" altLang="en-US"/>
              <a:t>实现分析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220" y="79375"/>
            <a:ext cx="3921125" cy="6778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48480" y="3513455"/>
            <a:ext cx="7160260" cy="2882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41595" y="43180"/>
            <a:ext cx="5452745" cy="3184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1" name="墨迹 20"/>
              <p14:cNvContentPartPr/>
              <p14:nvPr/>
            </p14:nvContentPartPr>
            <p14:xfrm>
              <a:off x="482600" y="1450340"/>
              <a:ext cx="635" cy="63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8"/>
            </p:blipFill>
            <p:spPr>
              <a:xfrm>
                <a:off x="482600" y="145034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2" name="墨迹 21"/>
              <p14:cNvContentPartPr/>
              <p14:nvPr/>
            </p14:nvContentPartPr>
            <p14:xfrm>
              <a:off x="-25400" y="-68580"/>
              <a:ext cx="3668395" cy="175831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0"/>
            </p:blipFill>
            <p:spPr>
              <a:xfrm>
                <a:off x="-25400" y="-68580"/>
                <a:ext cx="3668395" cy="1758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3" name="墨迹 22"/>
              <p14:cNvContentPartPr/>
              <p14:nvPr/>
            </p14:nvContentPartPr>
            <p14:xfrm>
              <a:off x="932815" y="1376045"/>
              <a:ext cx="269875" cy="2095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12"/>
            </p:blipFill>
            <p:spPr>
              <a:xfrm>
                <a:off x="932815" y="1376045"/>
                <a:ext cx="26987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4" name="墨迹 23"/>
              <p14:cNvContentPartPr/>
              <p14:nvPr/>
            </p14:nvContentPartPr>
            <p14:xfrm>
              <a:off x="1156335" y="1360805"/>
              <a:ext cx="10795" cy="2603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4"/>
            </p:blipFill>
            <p:spPr>
              <a:xfrm>
                <a:off x="1156335" y="1360805"/>
                <a:ext cx="1079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5" name="墨迹 24"/>
              <p14:cNvContentPartPr/>
              <p14:nvPr/>
            </p14:nvContentPartPr>
            <p14:xfrm>
              <a:off x="1364615" y="1406525"/>
              <a:ext cx="15875" cy="2603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16"/>
            </p:blipFill>
            <p:spPr>
              <a:xfrm>
                <a:off x="1364615" y="1406525"/>
                <a:ext cx="1587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6" name="墨迹 25"/>
              <p14:cNvContentPartPr/>
              <p14:nvPr/>
            </p14:nvContentPartPr>
            <p14:xfrm>
              <a:off x="1364615" y="1350645"/>
              <a:ext cx="544195" cy="3619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18"/>
            </p:blipFill>
            <p:spPr>
              <a:xfrm>
                <a:off x="1364615" y="1350645"/>
                <a:ext cx="54419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7" name="墨迹 26"/>
              <p14:cNvContentPartPr/>
              <p14:nvPr/>
            </p14:nvContentPartPr>
            <p14:xfrm>
              <a:off x="2106295" y="1401445"/>
              <a:ext cx="5715" cy="63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0"/>
            </p:blipFill>
            <p:spPr>
              <a:xfrm>
                <a:off x="2106295" y="1401445"/>
                <a:ext cx="571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8" name="墨迹 27"/>
              <p14:cNvContentPartPr/>
              <p14:nvPr/>
            </p14:nvContentPartPr>
            <p14:xfrm>
              <a:off x="2085975" y="1386205"/>
              <a:ext cx="950595" cy="3111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2"/>
            </p:blipFill>
            <p:spPr>
              <a:xfrm>
                <a:off x="2085975" y="1386205"/>
                <a:ext cx="9505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9" name="墨迹 28"/>
              <p14:cNvContentPartPr/>
              <p14:nvPr/>
            </p14:nvContentPartPr>
            <p14:xfrm>
              <a:off x="3223895" y="1386205"/>
              <a:ext cx="142875" cy="571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4"/>
            </p:blipFill>
            <p:spPr>
              <a:xfrm>
                <a:off x="3223895" y="1386205"/>
                <a:ext cx="14287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30" name="墨迹 29"/>
              <p14:cNvContentPartPr/>
              <p14:nvPr/>
            </p14:nvContentPartPr>
            <p14:xfrm>
              <a:off x="3020695" y="2153285"/>
              <a:ext cx="706755" cy="412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26"/>
            </p:blipFill>
            <p:spPr>
              <a:xfrm>
                <a:off x="3020695" y="2153285"/>
                <a:ext cx="7067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31" name="墨迹 30"/>
              <p14:cNvContentPartPr/>
              <p14:nvPr/>
            </p14:nvContentPartPr>
            <p14:xfrm>
              <a:off x="3874135" y="2087245"/>
              <a:ext cx="2850515" cy="388683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28"/>
            </p:blipFill>
            <p:spPr>
              <a:xfrm>
                <a:off x="3874135" y="2087245"/>
                <a:ext cx="2850515" cy="388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2" name="墨迹 31"/>
              <p14:cNvContentPartPr/>
              <p14:nvPr/>
            </p14:nvContentPartPr>
            <p14:xfrm>
              <a:off x="6607175" y="5866765"/>
              <a:ext cx="213995" cy="19875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0"/>
            </p:blipFill>
            <p:spPr>
              <a:xfrm>
                <a:off x="6607175" y="5866765"/>
                <a:ext cx="21399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3" name="墨迹 32"/>
              <p14:cNvContentPartPr/>
              <p14:nvPr/>
            </p14:nvContentPartPr>
            <p14:xfrm>
              <a:off x="3416935" y="1294765"/>
              <a:ext cx="498475" cy="89471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2"/>
            </p:blipFill>
            <p:spPr>
              <a:xfrm>
                <a:off x="3416935" y="1294765"/>
                <a:ext cx="498475" cy="894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4" name="墨迹 33"/>
              <p14:cNvContentPartPr/>
              <p14:nvPr/>
            </p14:nvContentPartPr>
            <p14:xfrm>
              <a:off x="4046855" y="2341245"/>
              <a:ext cx="178435" cy="11747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34"/>
            </p:blipFill>
            <p:spPr>
              <a:xfrm>
                <a:off x="4046855" y="2341245"/>
                <a:ext cx="17843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5" name="墨迹 34"/>
              <p14:cNvContentPartPr/>
              <p14:nvPr/>
            </p14:nvContentPartPr>
            <p14:xfrm>
              <a:off x="4158615" y="2331085"/>
              <a:ext cx="46355" cy="21399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36"/>
            </p:blipFill>
            <p:spPr>
              <a:xfrm>
                <a:off x="4158615" y="2331085"/>
                <a:ext cx="4635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6" name="墨迹 35"/>
              <p14:cNvContentPartPr/>
              <p14:nvPr/>
            </p14:nvContentPartPr>
            <p14:xfrm>
              <a:off x="4300855" y="2285365"/>
              <a:ext cx="193675" cy="40703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38"/>
            </p:blipFill>
            <p:spPr>
              <a:xfrm>
                <a:off x="4300855" y="2285365"/>
                <a:ext cx="193675" cy="407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7" name="墨迹 36"/>
              <p14:cNvContentPartPr/>
              <p14:nvPr/>
            </p14:nvContentPartPr>
            <p14:xfrm>
              <a:off x="4590415" y="2356485"/>
              <a:ext cx="127635" cy="22415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40"/>
            </p:blipFill>
            <p:spPr>
              <a:xfrm>
                <a:off x="4590415" y="2356485"/>
                <a:ext cx="127635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8" name="墨迹 37"/>
              <p14:cNvContentPartPr/>
              <p14:nvPr/>
            </p14:nvContentPartPr>
            <p14:xfrm>
              <a:off x="4737735" y="2483485"/>
              <a:ext cx="31115" cy="102235"/>
            </p14:xfrm>
          </p:contentPart>
        </mc:Choice>
        <mc:Fallback xmlns="">
          <p:pic>
            <p:nvPicPr>
              <p:cNvPr id="38" name="墨迹 37"/>
            </p:nvPicPr>
            <p:blipFill>
              <a:blip r:embed="rId42"/>
            </p:blipFill>
            <p:spPr>
              <a:xfrm>
                <a:off x="4737735" y="2483485"/>
                <a:ext cx="3111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39" name="墨迹 38"/>
              <p14:cNvContentPartPr/>
              <p14:nvPr/>
            </p14:nvContentPartPr>
            <p14:xfrm>
              <a:off x="4763135" y="2341245"/>
              <a:ext cx="10795" cy="61595"/>
            </p14:xfrm>
          </p:contentPart>
        </mc:Choice>
        <mc:Fallback xmlns="">
          <p:pic>
            <p:nvPicPr>
              <p:cNvPr id="39" name="墨迹 38"/>
            </p:nvPicPr>
            <p:blipFill>
              <a:blip r:embed="rId44"/>
            </p:blipFill>
            <p:spPr>
              <a:xfrm>
                <a:off x="4763135" y="2341245"/>
                <a:ext cx="107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40" name="墨迹 39"/>
              <p14:cNvContentPartPr/>
              <p14:nvPr/>
            </p14:nvContentPartPr>
            <p14:xfrm>
              <a:off x="4768215" y="2417445"/>
              <a:ext cx="137795" cy="178435"/>
            </p14:xfrm>
          </p:contentPart>
        </mc:Choice>
        <mc:Fallback xmlns="">
          <p:pic>
            <p:nvPicPr>
              <p:cNvPr id="40" name="墨迹 39"/>
            </p:nvPicPr>
            <p:blipFill>
              <a:blip r:embed="rId46"/>
            </p:blipFill>
            <p:spPr>
              <a:xfrm>
                <a:off x="4768215" y="2417445"/>
                <a:ext cx="1377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41" name="墨迹 40"/>
              <p14:cNvContentPartPr/>
              <p14:nvPr/>
            </p14:nvContentPartPr>
            <p14:xfrm>
              <a:off x="4895215" y="2432685"/>
              <a:ext cx="112395" cy="137795"/>
            </p14:xfrm>
          </p:contentPart>
        </mc:Choice>
        <mc:Fallback xmlns="">
          <p:pic>
            <p:nvPicPr>
              <p:cNvPr id="41" name="墨迹 40"/>
            </p:nvPicPr>
            <p:blipFill>
              <a:blip r:embed="rId48"/>
            </p:blipFill>
            <p:spPr>
              <a:xfrm>
                <a:off x="4895215" y="2432685"/>
                <a:ext cx="11239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42" name="墨迹 41"/>
              <p14:cNvContentPartPr/>
              <p14:nvPr/>
            </p14:nvContentPartPr>
            <p14:xfrm>
              <a:off x="5037455" y="2574925"/>
              <a:ext cx="137795" cy="26035"/>
            </p14:xfrm>
          </p:contentPart>
        </mc:Choice>
        <mc:Fallback xmlns="">
          <p:pic>
            <p:nvPicPr>
              <p:cNvPr id="42" name="墨迹 41"/>
            </p:nvPicPr>
            <p:blipFill>
              <a:blip r:embed="rId50"/>
            </p:blipFill>
            <p:spPr>
              <a:xfrm>
                <a:off x="5037455" y="2574925"/>
                <a:ext cx="13779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43" name="墨迹 42"/>
              <p14:cNvContentPartPr/>
              <p14:nvPr/>
            </p14:nvContentPartPr>
            <p14:xfrm>
              <a:off x="5235575" y="2305685"/>
              <a:ext cx="71755" cy="30543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52"/>
            </p:blipFill>
            <p:spPr>
              <a:xfrm>
                <a:off x="5235575" y="2305685"/>
                <a:ext cx="71755" cy="305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44" name="墨迹 43"/>
              <p14:cNvContentPartPr/>
              <p14:nvPr/>
            </p14:nvContentPartPr>
            <p14:xfrm>
              <a:off x="5189855" y="2392045"/>
              <a:ext cx="198755" cy="2603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54"/>
            </p:blipFill>
            <p:spPr>
              <a:xfrm>
                <a:off x="5189855" y="2392045"/>
                <a:ext cx="19875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45" name="墨迹 44"/>
              <p14:cNvContentPartPr/>
              <p14:nvPr/>
            </p14:nvContentPartPr>
            <p14:xfrm>
              <a:off x="3975735" y="2630805"/>
              <a:ext cx="1692275" cy="178435"/>
            </p14:xfrm>
          </p:contentPart>
        </mc:Choice>
        <mc:Fallback xmlns="">
          <p:pic>
            <p:nvPicPr>
              <p:cNvPr id="45" name="墨迹 44"/>
            </p:nvPicPr>
            <p:blipFill>
              <a:blip r:embed="rId56"/>
            </p:blipFill>
            <p:spPr>
              <a:xfrm>
                <a:off x="3975735" y="2630805"/>
                <a:ext cx="16922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46" name="墨迹 45"/>
              <p14:cNvContentPartPr/>
              <p14:nvPr/>
            </p14:nvContentPartPr>
            <p14:xfrm>
              <a:off x="4732655" y="2478405"/>
              <a:ext cx="31115" cy="10731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58"/>
            </p:blipFill>
            <p:spPr>
              <a:xfrm>
                <a:off x="4732655" y="2478405"/>
                <a:ext cx="3111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47" name="墨迹 46"/>
              <p14:cNvContentPartPr/>
              <p14:nvPr/>
            </p14:nvContentPartPr>
            <p14:xfrm>
              <a:off x="4783455" y="2488565"/>
              <a:ext cx="635" cy="63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"/>
            </p:blipFill>
            <p:spPr>
              <a:xfrm>
                <a:off x="4783455" y="248856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48" name="墨迹 47"/>
              <p14:cNvContentPartPr/>
              <p14:nvPr/>
            </p14:nvContentPartPr>
            <p14:xfrm>
              <a:off x="4732655" y="2488565"/>
              <a:ext cx="51435" cy="1174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61"/>
            </p:blipFill>
            <p:spPr>
              <a:xfrm>
                <a:off x="4732655" y="2488565"/>
                <a:ext cx="5143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49" name="墨迹 48"/>
              <p14:cNvContentPartPr/>
              <p14:nvPr/>
            </p14:nvContentPartPr>
            <p14:xfrm>
              <a:off x="4763135" y="2366645"/>
              <a:ext cx="15875" cy="1079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63"/>
            </p:blipFill>
            <p:spPr>
              <a:xfrm>
                <a:off x="4763135" y="2366645"/>
                <a:ext cx="1587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50" name="墨迹 49"/>
              <p14:cNvContentPartPr/>
              <p14:nvPr/>
            </p14:nvContentPartPr>
            <p14:xfrm>
              <a:off x="4529455" y="2925445"/>
              <a:ext cx="142875" cy="20383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65"/>
            </p:blipFill>
            <p:spPr>
              <a:xfrm>
                <a:off x="4529455" y="2925445"/>
                <a:ext cx="142875" cy="203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51" name="墨迹 50"/>
              <p14:cNvContentPartPr/>
              <p14:nvPr/>
            </p14:nvContentPartPr>
            <p14:xfrm>
              <a:off x="4747895" y="2986405"/>
              <a:ext cx="86995" cy="10731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67"/>
            </p:blipFill>
            <p:spPr>
              <a:xfrm>
                <a:off x="4747895" y="2986405"/>
                <a:ext cx="869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52" name="墨迹 51"/>
              <p14:cNvContentPartPr/>
              <p14:nvPr/>
            </p14:nvContentPartPr>
            <p14:xfrm>
              <a:off x="4940935" y="3093085"/>
              <a:ext cx="56515" cy="2095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69"/>
            </p:blipFill>
            <p:spPr>
              <a:xfrm>
                <a:off x="4940935" y="3093085"/>
                <a:ext cx="5651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0" p14:bwMode="auto">
            <p14:nvContentPartPr>
              <p14:cNvPr id="53" name="墨迹 52"/>
              <p14:cNvContentPartPr/>
              <p14:nvPr/>
            </p14:nvContentPartPr>
            <p14:xfrm>
              <a:off x="5103495" y="2839085"/>
              <a:ext cx="102235" cy="25463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71"/>
            </p:blipFill>
            <p:spPr>
              <a:xfrm>
                <a:off x="5103495" y="2839085"/>
                <a:ext cx="102235" cy="254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2" p14:bwMode="auto">
            <p14:nvContentPartPr>
              <p14:cNvPr id="54" name="墨迹 53"/>
              <p14:cNvContentPartPr/>
              <p14:nvPr/>
            </p14:nvContentPartPr>
            <p14:xfrm>
              <a:off x="5250815" y="2915285"/>
              <a:ext cx="173355" cy="14795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73"/>
            </p:blipFill>
            <p:spPr>
              <a:xfrm>
                <a:off x="5250815" y="2915285"/>
                <a:ext cx="17335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4" p14:bwMode="auto">
            <p14:nvContentPartPr>
              <p14:cNvPr id="55" name="墨迹 54"/>
              <p14:cNvContentPartPr/>
              <p14:nvPr/>
            </p14:nvContentPartPr>
            <p14:xfrm>
              <a:off x="5291455" y="2955925"/>
              <a:ext cx="76835" cy="28511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75"/>
            </p:blipFill>
            <p:spPr>
              <a:xfrm>
                <a:off x="5291455" y="2955925"/>
                <a:ext cx="76835" cy="285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6" p14:bwMode="auto">
            <p14:nvContentPartPr>
              <p14:cNvPr id="56" name="墨迹 55"/>
              <p14:cNvContentPartPr/>
              <p14:nvPr/>
            </p14:nvContentPartPr>
            <p14:xfrm>
              <a:off x="4422775" y="2707005"/>
              <a:ext cx="1133475" cy="64071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77"/>
            </p:blipFill>
            <p:spPr>
              <a:xfrm>
                <a:off x="4422775" y="2707005"/>
                <a:ext cx="1133475" cy="640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8" p14:bwMode="auto">
            <p14:nvContentPartPr>
              <p14:cNvPr id="57" name="墨迹 56"/>
              <p14:cNvContentPartPr/>
              <p14:nvPr/>
            </p14:nvContentPartPr>
            <p14:xfrm>
              <a:off x="1369695" y="2701925"/>
              <a:ext cx="1859915" cy="7683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79"/>
            </p:blipFill>
            <p:spPr>
              <a:xfrm>
                <a:off x="1369695" y="2701925"/>
                <a:ext cx="185991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0" p14:bwMode="auto">
            <p14:nvContentPartPr>
              <p14:cNvPr id="58" name="墨迹 57"/>
              <p14:cNvContentPartPr/>
              <p14:nvPr/>
            </p14:nvContentPartPr>
            <p14:xfrm>
              <a:off x="1085215" y="2183765"/>
              <a:ext cx="41275" cy="7175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81"/>
            </p:blipFill>
            <p:spPr>
              <a:xfrm>
                <a:off x="1085215" y="2183765"/>
                <a:ext cx="4127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2" p14:bwMode="auto">
            <p14:nvContentPartPr>
              <p14:cNvPr id="59" name="墨迹 58"/>
              <p14:cNvContentPartPr/>
              <p14:nvPr/>
            </p14:nvContentPartPr>
            <p14:xfrm>
              <a:off x="963295" y="2270125"/>
              <a:ext cx="269875" cy="10223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83"/>
            </p:blipFill>
            <p:spPr>
              <a:xfrm>
                <a:off x="963295" y="2270125"/>
                <a:ext cx="26987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4" p14:bwMode="auto">
            <p14:nvContentPartPr>
              <p14:cNvPr id="60" name="墨迹 59"/>
              <p14:cNvContentPartPr/>
              <p14:nvPr/>
            </p14:nvContentPartPr>
            <p14:xfrm>
              <a:off x="1054735" y="2356485"/>
              <a:ext cx="198755" cy="14287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85"/>
            </p:blipFill>
            <p:spPr>
              <a:xfrm>
                <a:off x="1054735" y="2356485"/>
                <a:ext cx="1987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6" p14:bwMode="auto">
            <p14:nvContentPartPr>
              <p14:cNvPr id="61" name="墨迹 60"/>
              <p14:cNvContentPartPr/>
              <p14:nvPr/>
            </p14:nvContentPartPr>
            <p14:xfrm>
              <a:off x="1298575" y="2209165"/>
              <a:ext cx="158115" cy="7683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87"/>
            </p:blipFill>
            <p:spPr>
              <a:xfrm>
                <a:off x="1298575" y="2209165"/>
                <a:ext cx="15811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8" p14:bwMode="auto">
            <p14:nvContentPartPr>
              <p14:cNvPr id="62" name="墨迹 61"/>
              <p14:cNvContentPartPr/>
              <p14:nvPr/>
            </p14:nvContentPartPr>
            <p14:xfrm>
              <a:off x="1354455" y="2204085"/>
              <a:ext cx="10795" cy="10223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89"/>
            </p:blipFill>
            <p:spPr>
              <a:xfrm>
                <a:off x="1354455" y="2204085"/>
                <a:ext cx="1079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0" p14:bwMode="auto">
            <p14:nvContentPartPr>
              <p14:cNvPr id="63" name="墨迹 62"/>
              <p14:cNvContentPartPr/>
              <p14:nvPr/>
            </p14:nvContentPartPr>
            <p14:xfrm>
              <a:off x="1420495" y="2199005"/>
              <a:ext cx="15875" cy="920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91"/>
            </p:blipFill>
            <p:spPr>
              <a:xfrm>
                <a:off x="1420495" y="2199005"/>
                <a:ext cx="158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2" p14:bwMode="auto">
            <p14:nvContentPartPr>
              <p14:cNvPr id="64" name="墨迹 63"/>
              <p14:cNvContentPartPr/>
              <p14:nvPr/>
            </p14:nvContentPartPr>
            <p14:xfrm>
              <a:off x="1349375" y="2300605"/>
              <a:ext cx="122555" cy="29527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93"/>
            </p:blipFill>
            <p:spPr>
              <a:xfrm>
                <a:off x="1349375" y="2300605"/>
                <a:ext cx="12255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4" p14:bwMode="auto">
            <p14:nvContentPartPr>
              <p14:cNvPr id="65" name="墨迹 64"/>
              <p14:cNvContentPartPr/>
              <p14:nvPr/>
            </p14:nvContentPartPr>
            <p14:xfrm>
              <a:off x="1598295" y="2229485"/>
              <a:ext cx="102235" cy="1079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95"/>
            </p:blipFill>
            <p:spPr>
              <a:xfrm>
                <a:off x="1598295" y="2229485"/>
                <a:ext cx="10223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6" p14:bwMode="auto">
            <p14:nvContentPartPr>
              <p14:cNvPr id="66" name="墨迹 65"/>
              <p14:cNvContentPartPr/>
              <p14:nvPr/>
            </p14:nvContentPartPr>
            <p14:xfrm>
              <a:off x="1572895" y="2214245"/>
              <a:ext cx="183515" cy="9715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97"/>
            </p:blipFill>
            <p:spPr>
              <a:xfrm>
                <a:off x="1572895" y="2214245"/>
                <a:ext cx="18351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8" p14:bwMode="auto">
            <p14:nvContentPartPr>
              <p14:cNvPr id="67" name="墨迹 66"/>
              <p14:cNvContentPartPr/>
              <p14:nvPr/>
            </p14:nvContentPartPr>
            <p14:xfrm>
              <a:off x="1689735" y="2173605"/>
              <a:ext cx="31115" cy="23431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99"/>
            </p:blipFill>
            <p:spPr>
              <a:xfrm>
                <a:off x="1689735" y="2173605"/>
                <a:ext cx="3111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0" p14:bwMode="auto">
            <p14:nvContentPartPr>
              <p14:cNvPr id="68" name="墨迹 67"/>
              <p14:cNvContentPartPr/>
              <p14:nvPr/>
            </p14:nvContentPartPr>
            <p14:xfrm>
              <a:off x="1598295" y="2305685"/>
              <a:ext cx="71755" cy="8699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101"/>
            </p:blipFill>
            <p:spPr>
              <a:xfrm>
                <a:off x="1598295" y="2305685"/>
                <a:ext cx="7175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2" p14:bwMode="auto">
            <p14:nvContentPartPr>
              <p14:cNvPr id="69" name="墨迹 68"/>
              <p14:cNvContentPartPr/>
              <p14:nvPr/>
            </p14:nvContentPartPr>
            <p14:xfrm>
              <a:off x="1654175" y="2356485"/>
              <a:ext cx="112395" cy="5143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103"/>
            </p:blipFill>
            <p:spPr>
              <a:xfrm>
                <a:off x="1654175" y="2356485"/>
                <a:ext cx="11239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4" p14:bwMode="auto">
            <p14:nvContentPartPr>
              <p14:cNvPr id="70" name="墨迹 69"/>
              <p14:cNvContentPartPr/>
              <p14:nvPr/>
            </p14:nvContentPartPr>
            <p14:xfrm>
              <a:off x="1633855" y="2188845"/>
              <a:ext cx="340995" cy="25971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105"/>
            </p:blipFill>
            <p:spPr>
              <a:xfrm>
                <a:off x="1633855" y="2188845"/>
                <a:ext cx="340995" cy="259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6" p14:bwMode="auto">
            <p14:nvContentPartPr>
              <p14:cNvPr id="71" name="墨迹 70"/>
              <p14:cNvContentPartPr/>
              <p14:nvPr/>
            </p14:nvContentPartPr>
            <p14:xfrm>
              <a:off x="1039495" y="2691765"/>
              <a:ext cx="168275" cy="6159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107"/>
            </p:blipFill>
            <p:spPr>
              <a:xfrm>
                <a:off x="1039495" y="2691765"/>
                <a:ext cx="16827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8" p14:bwMode="auto">
            <p14:nvContentPartPr>
              <p14:cNvPr id="72" name="墨迹 71"/>
              <p14:cNvContentPartPr/>
              <p14:nvPr/>
            </p14:nvContentPartPr>
            <p14:xfrm>
              <a:off x="785495" y="4429125"/>
              <a:ext cx="721995" cy="6667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109"/>
            </p:blipFill>
            <p:spPr>
              <a:xfrm>
                <a:off x="785495" y="4429125"/>
                <a:ext cx="72199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0" p14:bwMode="auto">
            <p14:nvContentPartPr>
              <p14:cNvPr id="73" name="墨迹 72"/>
              <p14:cNvContentPartPr/>
              <p14:nvPr/>
            </p14:nvContentPartPr>
            <p14:xfrm>
              <a:off x="719455" y="4109085"/>
              <a:ext cx="996315" cy="6000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111"/>
            </p:blipFill>
            <p:spPr>
              <a:xfrm>
                <a:off x="719455" y="4109085"/>
                <a:ext cx="996315" cy="600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2" p14:bwMode="auto">
            <p14:nvContentPartPr>
              <p14:cNvPr id="74" name="墨迹 73"/>
              <p14:cNvContentPartPr/>
              <p14:nvPr/>
            </p14:nvContentPartPr>
            <p14:xfrm>
              <a:off x="577215" y="3321685"/>
              <a:ext cx="2230755" cy="120459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113"/>
            </p:blipFill>
            <p:spPr>
              <a:xfrm>
                <a:off x="577215" y="3321685"/>
                <a:ext cx="2230755" cy="1204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4" p14:bwMode="auto">
            <p14:nvContentPartPr>
              <p14:cNvPr id="75" name="墨迹 74"/>
              <p14:cNvContentPartPr/>
              <p14:nvPr/>
            </p14:nvContentPartPr>
            <p14:xfrm>
              <a:off x="927735" y="6024245"/>
              <a:ext cx="889635" cy="5143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115"/>
            </p:blipFill>
            <p:spPr>
              <a:xfrm>
                <a:off x="927735" y="6024245"/>
                <a:ext cx="88963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6" p14:bwMode="auto">
            <p14:nvContentPartPr>
              <p14:cNvPr id="76" name="墨迹 75"/>
              <p14:cNvContentPartPr/>
              <p14:nvPr/>
            </p14:nvContentPartPr>
            <p14:xfrm>
              <a:off x="973455" y="6273165"/>
              <a:ext cx="711835" cy="3619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117"/>
            </p:blipFill>
            <p:spPr>
              <a:xfrm>
                <a:off x="973455" y="6273165"/>
                <a:ext cx="71183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8" p14:bwMode="auto">
            <p14:nvContentPartPr>
              <p14:cNvPr id="77" name="墨迹 76"/>
              <p14:cNvContentPartPr/>
              <p14:nvPr/>
            </p14:nvContentPartPr>
            <p14:xfrm>
              <a:off x="912495" y="6522085"/>
              <a:ext cx="371475" cy="5143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119"/>
            </p:blipFill>
            <p:spPr>
              <a:xfrm>
                <a:off x="912495" y="6522085"/>
                <a:ext cx="37147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0" p14:bwMode="auto">
            <p14:nvContentPartPr>
              <p14:cNvPr id="78" name="墨迹 77"/>
              <p14:cNvContentPartPr/>
              <p14:nvPr/>
            </p14:nvContentPartPr>
            <p14:xfrm>
              <a:off x="1501775" y="6552565"/>
              <a:ext cx="112395" cy="1587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121"/>
            </p:blipFill>
            <p:spPr>
              <a:xfrm>
                <a:off x="1501775" y="6552565"/>
                <a:ext cx="11239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2" p14:bwMode="auto">
            <p14:nvContentPartPr>
              <p14:cNvPr id="79" name="墨迹 78"/>
              <p14:cNvContentPartPr/>
              <p14:nvPr/>
            </p14:nvContentPartPr>
            <p14:xfrm>
              <a:off x="7435215" y="5374005"/>
              <a:ext cx="635" cy="63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8"/>
            </p:blipFill>
            <p:spPr>
              <a:xfrm>
                <a:off x="7435215" y="5374005"/>
                <a:ext cx="635" cy="635"/>
              </a:xfrm>
              <a:prstGeom prst="rect"/>
            </p:spPr>
          </p:pic>
        </mc:Fallback>
      </mc:AlternateContent>
    </p:spTree>
    <p:custDataLst>
      <p:tags r:id="rId12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5420" y="127000"/>
            <a:ext cx="4371340" cy="6604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54905" y="3495040"/>
            <a:ext cx="6899275" cy="2665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54905" y="396240"/>
            <a:ext cx="6632575" cy="2670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6" name="墨迹 5"/>
              <p14:cNvContentPartPr/>
              <p14:nvPr/>
            </p14:nvContentPartPr>
            <p14:xfrm>
              <a:off x="707390" y="906780"/>
              <a:ext cx="56515" cy="2095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8"/>
            </p:blipFill>
            <p:spPr>
              <a:xfrm>
                <a:off x="707390" y="906780"/>
                <a:ext cx="5651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7" name="墨迹 6"/>
              <p14:cNvContentPartPr/>
              <p14:nvPr/>
            </p14:nvContentPartPr>
            <p14:xfrm>
              <a:off x="742950" y="922020"/>
              <a:ext cx="981075" cy="2603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0"/>
            </p:blipFill>
            <p:spPr>
              <a:xfrm>
                <a:off x="742950" y="922020"/>
                <a:ext cx="98107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8" name="墨迹 7"/>
              <p14:cNvContentPartPr/>
              <p14:nvPr/>
            </p14:nvContentPartPr>
            <p14:xfrm>
              <a:off x="1774190" y="1521460"/>
              <a:ext cx="1631315" cy="4635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2"/>
            </p:blipFill>
            <p:spPr>
              <a:xfrm>
                <a:off x="1774190" y="1521460"/>
                <a:ext cx="163131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1408430" y="1557020"/>
              <a:ext cx="635" cy="6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1408430" y="155702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1372870" y="1551940"/>
              <a:ext cx="229235" cy="311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1372870" y="1551940"/>
                <a:ext cx="2292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1" name="墨迹 10"/>
              <p14:cNvContentPartPr/>
              <p14:nvPr/>
            </p14:nvContentPartPr>
            <p14:xfrm>
              <a:off x="1418590" y="2039620"/>
              <a:ext cx="173355" cy="2603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8"/>
            </p:blipFill>
            <p:spPr>
              <a:xfrm>
                <a:off x="1418590" y="2039620"/>
                <a:ext cx="17335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2" name="墨迹 11"/>
              <p14:cNvContentPartPr/>
              <p14:nvPr/>
            </p14:nvContentPartPr>
            <p14:xfrm>
              <a:off x="1697990" y="1130300"/>
              <a:ext cx="854075" cy="57467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20"/>
            </p:blipFill>
            <p:spPr>
              <a:xfrm>
                <a:off x="1697990" y="1130300"/>
                <a:ext cx="854075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13" name="墨迹 12"/>
              <p14:cNvContentPartPr/>
              <p14:nvPr/>
            </p14:nvContentPartPr>
            <p14:xfrm>
              <a:off x="1240790" y="3106420"/>
              <a:ext cx="721995" cy="3111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22"/>
            </p:blipFill>
            <p:spPr>
              <a:xfrm>
                <a:off x="1240790" y="3106420"/>
                <a:ext cx="7219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14" name="墨迹 13"/>
              <p14:cNvContentPartPr/>
              <p14:nvPr/>
            </p14:nvContentPartPr>
            <p14:xfrm>
              <a:off x="2444750" y="3111500"/>
              <a:ext cx="925195" cy="2603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4"/>
            </p:blipFill>
            <p:spPr>
              <a:xfrm>
                <a:off x="2444750" y="3111500"/>
                <a:ext cx="92519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15" name="墨迹 14"/>
              <p14:cNvContentPartPr/>
              <p14:nvPr/>
            </p14:nvContentPartPr>
            <p14:xfrm>
              <a:off x="3531870" y="3070860"/>
              <a:ext cx="645795" cy="7683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6"/>
            </p:blipFill>
            <p:spPr>
              <a:xfrm>
                <a:off x="3531870" y="3070860"/>
                <a:ext cx="64579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16" name="墨迹 15"/>
              <p14:cNvContentPartPr/>
              <p14:nvPr/>
            </p14:nvContentPartPr>
            <p14:xfrm>
              <a:off x="727710" y="3944620"/>
              <a:ext cx="1610995" cy="6667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8"/>
            </p:blipFill>
            <p:spPr>
              <a:xfrm>
                <a:off x="727710" y="3944620"/>
                <a:ext cx="161099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17" name="墨迹 16"/>
              <p14:cNvContentPartPr/>
              <p14:nvPr/>
            </p14:nvContentPartPr>
            <p14:xfrm>
              <a:off x="2551430" y="3771900"/>
              <a:ext cx="26035" cy="12763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30"/>
            </p:blipFill>
            <p:spPr>
              <a:xfrm>
                <a:off x="2551430" y="3771900"/>
                <a:ext cx="2603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18" name="墨迹 17"/>
              <p14:cNvContentPartPr/>
              <p14:nvPr/>
            </p14:nvContentPartPr>
            <p14:xfrm>
              <a:off x="1520190" y="4467860"/>
              <a:ext cx="635" cy="63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4"/>
            </p:blipFill>
            <p:spPr>
              <a:xfrm>
                <a:off x="1520190" y="446786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19" name="墨迹 18"/>
              <p14:cNvContentPartPr/>
              <p14:nvPr/>
            </p14:nvContentPartPr>
            <p14:xfrm>
              <a:off x="1499870" y="4417060"/>
              <a:ext cx="970915" cy="7683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33"/>
            </p:blipFill>
            <p:spPr>
              <a:xfrm>
                <a:off x="1499870" y="4417060"/>
                <a:ext cx="97091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0" name="墨迹 19"/>
              <p14:cNvContentPartPr/>
              <p14:nvPr/>
            </p14:nvContentPartPr>
            <p14:xfrm>
              <a:off x="1042670" y="4594860"/>
              <a:ext cx="1743075" cy="7175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5"/>
            </p:blipFill>
            <p:spPr>
              <a:xfrm>
                <a:off x="1042670" y="4594860"/>
                <a:ext cx="174307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1" name="墨迹 20"/>
              <p14:cNvContentPartPr/>
              <p14:nvPr/>
            </p14:nvContentPartPr>
            <p14:xfrm>
              <a:off x="1809750" y="5509260"/>
              <a:ext cx="650875" cy="1587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7"/>
            </p:blipFill>
            <p:spPr>
              <a:xfrm>
                <a:off x="1809750" y="5509260"/>
                <a:ext cx="650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22" name="墨迹 21"/>
              <p14:cNvContentPartPr/>
              <p14:nvPr/>
            </p14:nvContentPartPr>
            <p14:xfrm>
              <a:off x="1687830" y="5687060"/>
              <a:ext cx="376555" cy="2095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9"/>
            </p:blipFill>
            <p:spPr>
              <a:xfrm>
                <a:off x="1687830" y="5687060"/>
                <a:ext cx="37655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" p14:bwMode="auto">
            <p14:nvContentPartPr>
              <p14:cNvPr id="23" name="墨迹 22"/>
              <p14:cNvContentPartPr/>
              <p14:nvPr/>
            </p14:nvContentPartPr>
            <p14:xfrm>
              <a:off x="8769350" y="825500"/>
              <a:ext cx="554355" cy="2733675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41"/>
            </p:blipFill>
            <p:spPr>
              <a:xfrm>
                <a:off x="8769350" y="825500"/>
                <a:ext cx="554355" cy="273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" p14:bwMode="auto">
            <p14:nvContentPartPr>
              <p14:cNvPr id="24" name="墨迹 23"/>
              <p14:cNvContentPartPr/>
              <p14:nvPr/>
            </p14:nvContentPartPr>
            <p14:xfrm>
              <a:off x="9053830" y="3456940"/>
              <a:ext cx="163195" cy="15811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43"/>
            </p:blipFill>
            <p:spPr>
              <a:xfrm>
                <a:off x="9053830" y="3456940"/>
                <a:ext cx="16319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4" p14:bwMode="auto">
            <p14:nvContentPartPr>
              <p14:cNvPr id="25" name="墨迹 24"/>
              <p14:cNvContentPartPr/>
              <p14:nvPr/>
            </p14:nvContentPartPr>
            <p14:xfrm>
              <a:off x="9013190" y="3324860"/>
              <a:ext cx="274955" cy="29019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5"/>
            </p:blipFill>
            <p:spPr>
              <a:xfrm>
                <a:off x="9013190" y="3324860"/>
                <a:ext cx="274955" cy="290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6" p14:bwMode="auto">
            <p14:nvContentPartPr>
              <p14:cNvPr id="26" name="墨迹 25"/>
              <p14:cNvContentPartPr/>
              <p14:nvPr/>
            </p14:nvContentPartPr>
            <p14:xfrm>
              <a:off x="1027430" y="6123940"/>
              <a:ext cx="716915" cy="5143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7"/>
            </p:blipFill>
            <p:spPr>
              <a:xfrm>
                <a:off x="1027430" y="6123940"/>
                <a:ext cx="71691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27" name="墨迹 26"/>
              <p14:cNvContentPartPr/>
              <p14:nvPr/>
            </p14:nvContentPartPr>
            <p14:xfrm>
              <a:off x="885190" y="6123940"/>
              <a:ext cx="254635" cy="3111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9"/>
            </p:blipFill>
            <p:spPr>
              <a:xfrm>
                <a:off x="885190" y="6123940"/>
                <a:ext cx="2546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28" name="墨迹 27"/>
              <p14:cNvContentPartPr/>
              <p14:nvPr/>
            </p14:nvContentPartPr>
            <p14:xfrm>
              <a:off x="8108950" y="4295140"/>
              <a:ext cx="1097915" cy="93535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51"/>
            </p:blipFill>
            <p:spPr>
              <a:xfrm>
                <a:off x="8108950" y="4295140"/>
                <a:ext cx="1097915" cy="935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2" p14:bwMode="auto">
            <p14:nvContentPartPr>
              <p14:cNvPr id="29" name="墨迹 28"/>
              <p14:cNvContentPartPr/>
              <p14:nvPr/>
            </p14:nvContentPartPr>
            <p14:xfrm>
              <a:off x="1189990" y="5275580"/>
              <a:ext cx="528955" cy="29527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53"/>
            </p:blipFill>
            <p:spPr>
              <a:xfrm>
                <a:off x="1189990" y="5275580"/>
                <a:ext cx="52895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4" p14:bwMode="auto">
            <p14:nvContentPartPr>
              <p14:cNvPr id="30" name="墨迹 29"/>
              <p14:cNvContentPartPr/>
              <p14:nvPr/>
            </p14:nvContentPartPr>
            <p14:xfrm>
              <a:off x="8068310" y="3091180"/>
              <a:ext cx="31115" cy="22923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5"/>
            </p:blipFill>
            <p:spPr>
              <a:xfrm>
                <a:off x="8068310" y="3091180"/>
                <a:ext cx="31115" cy="229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6" p14:bwMode="auto">
            <p14:nvContentPartPr>
              <p14:cNvPr id="31" name="墨迹 30"/>
              <p14:cNvContentPartPr/>
              <p14:nvPr/>
            </p14:nvContentPartPr>
            <p14:xfrm>
              <a:off x="8073390" y="3035300"/>
              <a:ext cx="107315" cy="16827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7"/>
            </p:blipFill>
            <p:spPr>
              <a:xfrm>
                <a:off x="8073390" y="3035300"/>
                <a:ext cx="10731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8" p14:bwMode="auto">
            <p14:nvContentPartPr>
              <p14:cNvPr id="32" name="墨迹 31"/>
              <p14:cNvContentPartPr/>
              <p14:nvPr/>
            </p14:nvContentPartPr>
            <p14:xfrm>
              <a:off x="8235950" y="2974340"/>
              <a:ext cx="31115" cy="24447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9"/>
            </p:blipFill>
            <p:spPr>
              <a:xfrm>
                <a:off x="8235950" y="2974340"/>
                <a:ext cx="3111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0" p14:bwMode="auto">
            <p14:nvContentPartPr>
              <p14:cNvPr id="33" name="墨迹 32"/>
              <p14:cNvContentPartPr/>
              <p14:nvPr/>
            </p14:nvContentPartPr>
            <p14:xfrm>
              <a:off x="8103870" y="3065780"/>
              <a:ext cx="254635" cy="1587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61"/>
            </p:blipFill>
            <p:spPr>
              <a:xfrm>
                <a:off x="8103870" y="3065780"/>
                <a:ext cx="25463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2" p14:bwMode="auto">
            <p14:nvContentPartPr>
              <p14:cNvPr id="34" name="墨迹 33"/>
              <p14:cNvContentPartPr/>
              <p14:nvPr/>
            </p14:nvContentPartPr>
            <p14:xfrm>
              <a:off x="8332470" y="3025140"/>
              <a:ext cx="86995" cy="19875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63"/>
            </p:blipFill>
            <p:spPr>
              <a:xfrm>
                <a:off x="8332470" y="3025140"/>
                <a:ext cx="8699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4" p14:bwMode="auto">
            <p14:nvContentPartPr>
              <p14:cNvPr id="35" name="墨迹 34"/>
              <p14:cNvContentPartPr/>
              <p14:nvPr/>
            </p14:nvContentPartPr>
            <p14:xfrm>
              <a:off x="7931150" y="3304540"/>
              <a:ext cx="280035" cy="109791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5"/>
            </p:blipFill>
            <p:spPr>
              <a:xfrm>
                <a:off x="7931150" y="3304540"/>
                <a:ext cx="280035" cy="1097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6" p14:bwMode="auto">
            <p14:nvContentPartPr>
              <p14:cNvPr id="36" name="墨迹 35"/>
              <p14:cNvContentPartPr/>
              <p14:nvPr/>
            </p14:nvContentPartPr>
            <p14:xfrm>
              <a:off x="7997190" y="4274820"/>
              <a:ext cx="127635" cy="13779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7"/>
            </p:blipFill>
            <p:spPr>
              <a:xfrm>
                <a:off x="7997190" y="4274820"/>
                <a:ext cx="12763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8" p14:bwMode="auto">
            <p14:nvContentPartPr>
              <p14:cNvPr id="37" name="墨迹 36"/>
              <p14:cNvContentPartPr/>
              <p14:nvPr/>
            </p14:nvContentPartPr>
            <p14:xfrm>
              <a:off x="900430" y="5925820"/>
              <a:ext cx="955675" cy="330835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9"/>
            </p:blipFill>
            <p:spPr>
              <a:xfrm>
                <a:off x="900430" y="5925820"/>
                <a:ext cx="955675" cy="330835"/>
              </a:xfrm>
              <a:prstGeom prst="rect"/>
            </p:spPr>
          </p:pic>
        </mc:Fallback>
      </mc:AlternateContent>
    </p:spTree>
    <p:custDataLst>
      <p:tags r:id="rId70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0810" y="97155"/>
            <a:ext cx="6024880" cy="67906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312920" cy="37242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44770" y="74930"/>
            <a:ext cx="5132705" cy="37947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3869690"/>
            <a:ext cx="4200525" cy="27698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67225" y="5053330"/>
            <a:ext cx="2997200" cy="1028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333615" y="3966845"/>
            <a:ext cx="4789170" cy="2320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39" name="墨迹 238"/>
              <p14:cNvContentPartPr/>
              <p14:nvPr/>
            </p14:nvContentPartPr>
            <p14:xfrm>
              <a:off x="513080" y="721360"/>
              <a:ext cx="661035" cy="2603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12"/>
            </p:blipFill>
            <p:spPr>
              <a:xfrm>
                <a:off x="513080" y="721360"/>
                <a:ext cx="66103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40" name="墨迹 239"/>
              <p14:cNvContentPartPr/>
              <p14:nvPr/>
            </p14:nvContentPartPr>
            <p14:xfrm>
              <a:off x="2778760" y="736600"/>
              <a:ext cx="513715" cy="2603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14"/>
            </p:blipFill>
            <p:spPr>
              <a:xfrm>
                <a:off x="2778760" y="736600"/>
                <a:ext cx="51371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41" name="墨迹 240"/>
              <p14:cNvContentPartPr/>
              <p14:nvPr/>
            </p14:nvContentPartPr>
            <p14:xfrm>
              <a:off x="1630680" y="716280"/>
              <a:ext cx="915035" cy="3111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16"/>
            </p:blipFill>
            <p:spPr>
              <a:xfrm>
                <a:off x="1630680" y="716280"/>
                <a:ext cx="9150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42" name="墨迹 241"/>
              <p14:cNvContentPartPr/>
              <p14:nvPr/>
            </p14:nvContentPartPr>
            <p14:xfrm>
              <a:off x="817880" y="1143000"/>
              <a:ext cx="1382395" cy="6159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18"/>
            </p:blipFill>
            <p:spPr>
              <a:xfrm>
                <a:off x="817880" y="1143000"/>
                <a:ext cx="13823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43" name="墨迹 242"/>
              <p14:cNvContentPartPr/>
              <p14:nvPr/>
            </p14:nvContentPartPr>
            <p14:xfrm>
              <a:off x="2413000" y="777240"/>
              <a:ext cx="671195" cy="49339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20"/>
            </p:blipFill>
            <p:spPr>
              <a:xfrm>
                <a:off x="2413000" y="777240"/>
                <a:ext cx="671195" cy="493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44" name="墨迹 243"/>
              <p14:cNvContentPartPr/>
              <p14:nvPr/>
            </p14:nvContentPartPr>
            <p14:xfrm>
              <a:off x="2331720" y="1112520"/>
              <a:ext cx="183515" cy="23431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22"/>
            </p:blipFill>
            <p:spPr>
              <a:xfrm>
                <a:off x="2331720" y="1112520"/>
                <a:ext cx="18351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45" name="墨迹 244"/>
              <p14:cNvContentPartPr/>
              <p14:nvPr/>
            </p14:nvContentPartPr>
            <p14:xfrm>
              <a:off x="2357120" y="1183640"/>
              <a:ext cx="183515" cy="8191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24"/>
            </p:blipFill>
            <p:spPr>
              <a:xfrm>
                <a:off x="2357120" y="1183640"/>
                <a:ext cx="18351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46" name="墨迹 245"/>
              <p14:cNvContentPartPr/>
              <p14:nvPr/>
            </p14:nvContentPartPr>
            <p14:xfrm>
              <a:off x="2976880" y="1127760"/>
              <a:ext cx="208915" cy="3111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26"/>
            </p:blipFill>
            <p:spPr>
              <a:xfrm>
                <a:off x="2976880" y="1127760"/>
                <a:ext cx="20891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47" name="墨迹 246"/>
              <p14:cNvContentPartPr/>
              <p14:nvPr/>
            </p14:nvContentPartPr>
            <p14:xfrm>
              <a:off x="2946400" y="1082040"/>
              <a:ext cx="147955" cy="24955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28"/>
            </p:blipFill>
            <p:spPr>
              <a:xfrm>
                <a:off x="2946400" y="1082040"/>
                <a:ext cx="14795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48" name="墨迹 247"/>
              <p14:cNvContentPartPr/>
              <p14:nvPr/>
            </p14:nvContentPartPr>
            <p14:xfrm>
              <a:off x="3017520" y="1224280"/>
              <a:ext cx="41275" cy="13779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30"/>
            </p:blipFill>
            <p:spPr>
              <a:xfrm>
                <a:off x="3017520" y="1224280"/>
                <a:ext cx="4127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49" name="墨迹 248"/>
              <p14:cNvContentPartPr/>
              <p14:nvPr/>
            </p14:nvContentPartPr>
            <p14:xfrm>
              <a:off x="3129280" y="1000760"/>
              <a:ext cx="188595" cy="37147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32"/>
            </p:blipFill>
            <p:spPr>
              <a:xfrm>
                <a:off x="3129280" y="1000760"/>
                <a:ext cx="18859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50" name="墨迹 249"/>
              <p14:cNvContentPartPr/>
              <p14:nvPr/>
            </p14:nvContentPartPr>
            <p14:xfrm>
              <a:off x="3327400" y="1016000"/>
              <a:ext cx="208915" cy="32575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34"/>
            </p:blipFill>
            <p:spPr>
              <a:xfrm>
                <a:off x="3327400" y="1016000"/>
                <a:ext cx="208915" cy="325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51" name="墨迹 250"/>
              <p14:cNvContentPartPr/>
              <p14:nvPr/>
            </p14:nvContentPartPr>
            <p14:xfrm>
              <a:off x="3459480" y="960120"/>
              <a:ext cx="224155" cy="30035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36"/>
            </p:blipFill>
            <p:spPr>
              <a:xfrm>
                <a:off x="3459480" y="960120"/>
                <a:ext cx="224155" cy="300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52" name="墨迹 251"/>
              <p14:cNvContentPartPr/>
              <p14:nvPr/>
            </p14:nvContentPartPr>
            <p14:xfrm>
              <a:off x="3474720" y="1234440"/>
              <a:ext cx="183515" cy="5143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38"/>
            </p:blipFill>
            <p:spPr>
              <a:xfrm>
                <a:off x="3474720" y="1234440"/>
                <a:ext cx="18351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53" name="墨迹 252"/>
              <p14:cNvContentPartPr/>
              <p14:nvPr/>
            </p14:nvContentPartPr>
            <p14:xfrm>
              <a:off x="3550920" y="1219200"/>
              <a:ext cx="15875" cy="15303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40"/>
            </p:blipFill>
            <p:spPr>
              <a:xfrm>
                <a:off x="3550920" y="1219200"/>
                <a:ext cx="1587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54" name="墨迹 253"/>
              <p14:cNvContentPartPr/>
              <p14:nvPr/>
            </p14:nvContentPartPr>
            <p14:xfrm>
              <a:off x="3627120" y="1300480"/>
              <a:ext cx="117475" cy="17843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42"/>
            </p:blipFill>
            <p:spPr>
              <a:xfrm>
                <a:off x="3627120" y="1300480"/>
                <a:ext cx="1174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55" name="墨迹 254"/>
              <p14:cNvContentPartPr/>
              <p14:nvPr/>
            </p14:nvContentPartPr>
            <p14:xfrm>
              <a:off x="1630680" y="726440"/>
              <a:ext cx="259715" cy="37655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44"/>
            </p:blipFill>
            <p:spPr>
              <a:xfrm>
                <a:off x="1630680" y="726440"/>
                <a:ext cx="259715" cy="376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56" name="墨迹 255"/>
              <p14:cNvContentPartPr/>
              <p14:nvPr/>
            </p14:nvContentPartPr>
            <p14:xfrm>
              <a:off x="1884680" y="726440"/>
              <a:ext cx="66675" cy="10223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46"/>
            </p:blipFill>
            <p:spPr>
              <a:xfrm>
                <a:off x="1884680" y="726440"/>
                <a:ext cx="6667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57" name="墨迹 256"/>
              <p14:cNvContentPartPr/>
              <p14:nvPr/>
            </p14:nvContentPartPr>
            <p14:xfrm>
              <a:off x="1752600" y="716280"/>
              <a:ext cx="112395" cy="8191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48"/>
            </p:blipFill>
            <p:spPr>
              <a:xfrm>
                <a:off x="1752600" y="716280"/>
                <a:ext cx="11239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58" name="墨迹 257"/>
              <p14:cNvContentPartPr/>
              <p14:nvPr/>
            </p14:nvContentPartPr>
            <p14:xfrm>
              <a:off x="1894840" y="746760"/>
              <a:ext cx="81915" cy="7175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50"/>
            </p:blipFill>
            <p:spPr>
              <a:xfrm>
                <a:off x="1894840" y="746760"/>
                <a:ext cx="8191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60" name="墨迹 259"/>
              <p14:cNvContentPartPr/>
              <p14:nvPr/>
            </p14:nvContentPartPr>
            <p14:xfrm>
              <a:off x="797560" y="1767840"/>
              <a:ext cx="823595" cy="4635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52"/>
            </p:blipFill>
            <p:spPr>
              <a:xfrm>
                <a:off x="797560" y="1767840"/>
                <a:ext cx="82359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61" name="墨迹 260"/>
              <p14:cNvContentPartPr/>
              <p14:nvPr/>
            </p14:nvContentPartPr>
            <p14:xfrm>
              <a:off x="5943600" y="1290320"/>
              <a:ext cx="579755" cy="3111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54"/>
            </p:blipFill>
            <p:spPr>
              <a:xfrm>
                <a:off x="5943600" y="1290320"/>
                <a:ext cx="57975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62" name="墨迹 261"/>
              <p14:cNvContentPartPr/>
              <p14:nvPr/>
            </p14:nvContentPartPr>
            <p14:xfrm>
              <a:off x="7025640" y="1402080"/>
              <a:ext cx="727075" cy="3111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56"/>
            </p:blipFill>
            <p:spPr>
              <a:xfrm>
                <a:off x="7025640" y="1402080"/>
                <a:ext cx="72707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63" name="墨迹 262"/>
              <p14:cNvContentPartPr/>
              <p14:nvPr/>
            </p14:nvContentPartPr>
            <p14:xfrm>
              <a:off x="6090920" y="843280"/>
              <a:ext cx="1072515" cy="4635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58"/>
            </p:blipFill>
            <p:spPr>
              <a:xfrm>
                <a:off x="6090920" y="843280"/>
                <a:ext cx="107251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64" name="墨迹 263"/>
              <p14:cNvContentPartPr/>
              <p14:nvPr/>
            </p14:nvContentPartPr>
            <p14:xfrm>
              <a:off x="8214360" y="599440"/>
              <a:ext cx="127635" cy="21399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60"/>
            </p:blipFill>
            <p:spPr>
              <a:xfrm>
                <a:off x="8214360" y="599440"/>
                <a:ext cx="12763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265" name="墨迹 264"/>
              <p14:cNvContentPartPr/>
              <p14:nvPr/>
            </p14:nvContentPartPr>
            <p14:xfrm>
              <a:off x="8173720" y="563880"/>
              <a:ext cx="213995" cy="23431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62"/>
            </p:blipFill>
            <p:spPr>
              <a:xfrm>
                <a:off x="8173720" y="563880"/>
                <a:ext cx="21399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266" name="墨迹 265"/>
              <p14:cNvContentPartPr/>
              <p14:nvPr/>
            </p14:nvContentPartPr>
            <p14:xfrm>
              <a:off x="8122920" y="685800"/>
              <a:ext cx="219075" cy="1587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64"/>
            </p:blipFill>
            <p:spPr>
              <a:xfrm>
                <a:off x="8122920" y="685800"/>
                <a:ext cx="2190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267" name="墨迹 266"/>
              <p14:cNvContentPartPr/>
              <p14:nvPr/>
            </p14:nvContentPartPr>
            <p14:xfrm>
              <a:off x="8402320" y="706120"/>
              <a:ext cx="168275" cy="10731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66"/>
            </p:blipFill>
            <p:spPr>
              <a:xfrm>
                <a:off x="8402320" y="706120"/>
                <a:ext cx="1682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268" name="墨迹 267"/>
              <p14:cNvContentPartPr/>
              <p14:nvPr/>
            </p14:nvContentPartPr>
            <p14:xfrm>
              <a:off x="8625840" y="513080"/>
              <a:ext cx="213995" cy="17335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68"/>
            </p:blipFill>
            <p:spPr>
              <a:xfrm>
                <a:off x="8625840" y="513080"/>
                <a:ext cx="21399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269" name="墨迹 268"/>
              <p14:cNvContentPartPr/>
              <p14:nvPr/>
            </p14:nvContentPartPr>
            <p14:xfrm>
              <a:off x="8514080" y="695960"/>
              <a:ext cx="335915" cy="14795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70"/>
            </p:blipFill>
            <p:spPr>
              <a:xfrm>
                <a:off x="8514080" y="695960"/>
                <a:ext cx="33591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270" name="墨迹 269"/>
              <p14:cNvContentPartPr/>
              <p14:nvPr/>
            </p14:nvContentPartPr>
            <p14:xfrm>
              <a:off x="8717280" y="635000"/>
              <a:ext cx="46355" cy="31051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72"/>
            </p:blipFill>
            <p:spPr>
              <a:xfrm>
                <a:off x="8717280" y="635000"/>
                <a:ext cx="46355" cy="310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271" name="墨迹 270"/>
              <p14:cNvContentPartPr/>
              <p14:nvPr/>
            </p14:nvContentPartPr>
            <p14:xfrm>
              <a:off x="8590280" y="853440"/>
              <a:ext cx="117475" cy="5651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74"/>
            </p:blipFill>
            <p:spPr>
              <a:xfrm>
                <a:off x="8590280" y="853440"/>
                <a:ext cx="11747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272" name="墨迹 271"/>
              <p14:cNvContentPartPr/>
              <p14:nvPr/>
            </p14:nvContentPartPr>
            <p14:xfrm>
              <a:off x="8783320" y="828040"/>
              <a:ext cx="147955" cy="15811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76"/>
            </p:blipFill>
            <p:spPr>
              <a:xfrm>
                <a:off x="8783320" y="828040"/>
                <a:ext cx="14795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273" name="墨迹 272"/>
              <p14:cNvContentPartPr/>
              <p14:nvPr/>
            </p14:nvContentPartPr>
            <p14:xfrm>
              <a:off x="9037320" y="518160"/>
              <a:ext cx="249555" cy="5651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78"/>
            </p:blipFill>
            <p:spPr>
              <a:xfrm>
                <a:off x="9037320" y="518160"/>
                <a:ext cx="24955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274" name="墨迹 273"/>
              <p14:cNvContentPartPr/>
              <p14:nvPr/>
            </p14:nvContentPartPr>
            <p14:xfrm>
              <a:off x="8940800" y="574040"/>
              <a:ext cx="407035" cy="16827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80"/>
            </p:blipFill>
            <p:spPr>
              <a:xfrm>
                <a:off x="8940800" y="574040"/>
                <a:ext cx="40703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275" name="墨迹 274"/>
              <p14:cNvContentPartPr/>
              <p14:nvPr/>
            </p14:nvContentPartPr>
            <p14:xfrm>
              <a:off x="9194800" y="533400"/>
              <a:ext cx="51435" cy="17843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82"/>
            </p:blipFill>
            <p:spPr>
              <a:xfrm>
                <a:off x="9194800" y="533400"/>
                <a:ext cx="514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276" name="墨迹 275"/>
              <p14:cNvContentPartPr/>
              <p14:nvPr/>
            </p14:nvContentPartPr>
            <p14:xfrm>
              <a:off x="9154160" y="589280"/>
              <a:ext cx="117475" cy="14287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84"/>
            </p:blipFill>
            <p:spPr>
              <a:xfrm>
                <a:off x="9154160" y="589280"/>
                <a:ext cx="1174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277" name="墨迹 276"/>
              <p14:cNvContentPartPr/>
              <p14:nvPr/>
            </p14:nvContentPartPr>
            <p14:xfrm>
              <a:off x="9067800" y="782320"/>
              <a:ext cx="193675" cy="1079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86"/>
            </p:blipFill>
            <p:spPr>
              <a:xfrm>
                <a:off x="9067800" y="782320"/>
                <a:ext cx="19367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278" name="墨迹 277"/>
              <p14:cNvContentPartPr/>
              <p14:nvPr/>
            </p14:nvContentPartPr>
            <p14:xfrm>
              <a:off x="8986520" y="751840"/>
              <a:ext cx="417195" cy="224155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88"/>
            </p:blipFill>
            <p:spPr>
              <a:xfrm>
                <a:off x="8986520" y="751840"/>
                <a:ext cx="417195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279" name="墨迹 278"/>
              <p14:cNvContentPartPr/>
              <p14:nvPr/>
            </p14:nvContentPartPr>
            <p14:xfrm>
              <a:off x="9433560" y="574040"/>
              <a:ext cx="371475" cy="32575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90"/>
            </p:blipFill>
            <p:spPr>
              <a:xfrm>
                <a:off x="9433560" y="574040"/>
                <a:ext cx="371475" cy="325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280" name="墨迹 279"/>
              <p14:cNvContentPartPr/>
              <p14:nvPr/>
            </p14:nvContentPartPr>
            <p14:xfrm>
              <a:off x="9550400" y="767080"/>
              <a:ext cx="173355" cy="10223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92"/>
            </p:blipFill>
            <p:spPr>
              <a:xfrm>
                <a:off x="9550400" y="767080"/>
                <a:ext cx="17335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281" name="墨迹 280"/>
              <p14:cNvContentPartPr/>
              <p14:nvPr/>
            </p14:nvContentPartPr>
            <p14:xfrm>
              <a:off x="9992360" y="523240"/>
              <a:ext cx="61595" cy="32067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94"/>
            </p:blipFill>
            <p:spPr>
              <a:xfrm>
                <a:off x="9992360" y="523240"/>
                <a:ext cx="6159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282" name="墨迹 281"/>
              <p14:cNvContentPartPr/>
              <p14:nvPr/>
            </p14:nvContentPartPr>
            <p14:xfrm>
              <a:off x="10038080" y="619760"/>
              <a:ext cx="122555" cy="29527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96"/>
            </p:blipFill>
            <p:spPr>
              <a:xfrm>
                <a:off x="10038080" y="619760"/>
                <a:ext cx="12255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283" name="墨迹 282"/>
              <p14:cNvContentPartPr/>
              <p14:nvPr/>
            </p14:nvContentPartPr>
            <p14:xfrm>
              <a:off x="10215880" y="817880"/>
              <a:ext cx="15875" cy="6159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98"/>
            </p:blipFill>
            <p:spPr>
              <a:xfrm>
                <a:off x="10215880" y="817880"/>
                <a:ext cx="1587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284" name="墨迹 283"/>
              <p14:cNvContentPartPr/>
              <p14:nvPr/>
            </p14:nvContentPartPr>
            <p14:xfrm>
              <a:off x="10236200" y="706120"/>
              <a:ext cx="5715" cy="4127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100"/>
            </p:blipFill>
            <p:spPr>
              <a:xfrm>
                <a:off x="10236200" y="706120"/>
                <a:ext cx="57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285" name="墨迹 284"/>
              <p14:cNvContentPartPr/>
              <p14:nvPr/>
            </p14:nvContentPartPr>
            <p14:xfrm>
              <a:off x="10317480" y="756920"/>
              <a:ext cx="132715" cy="12255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102"/>
            </p:blipFill>
            <p:spPr>
              <a:xfrm>
                <a:off x="10317480" y="756920"/>
                <a:ext cx="13271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286" name="墨迹 285"/>
              <p14:cNvContentPartPr/>
              <p14:nvPr/>
            </p14:nvContentPartPr>
            <p14:xfrm>
              <a:off x="10408920" y="553720"/>
              <a:ext cx="193675" cy="35623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104"/>
            </p:blipFill>
            <p:spPr>
              <a:xfrm>
                <a:off x="10408920" y="553720"/>
                <a:ext cx="193675" cy="356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287" name="墨迹 286"/>
              <p14:cNvContentPartPr/>
              <p14:nvPr/>
            </p14:nvContentPartPr>
            <p14:xfrm>
              <a:off x="10617200" y="797560"/>
              <a:ext cx="92075" cy="9715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106"/>
            </p:blipFill>
            <p:spPr>
              <a:xfrm>
                <a:off x="10617200" y="797560"/>
                <a:ext cx="9207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288" name="墨迹 287"/>
              <p14:cNvContentPartPr/>
              <p14:nvPr/>
            </p14:nvContentPartPr>
            <p14:xfrm>
              <a:off x="10774680" y="701040"/>
              <a:ext cx="92075" cy="18859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108"/>
            </p:blipFill>
            <p:spPr>
              <a:xfrm>
                <a:off x="10774680" y="701040"/>
                <a:ext cx="9207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289" name="墨迹 288"/>
              <p14:cNvContentPartPr/>
              <p14:nvPr/>
            </p14:nvContentPartPr>
            <p14:xfrm>
              <a:off x="10891520" y="883920"/>
              <a:ext cx="193675" cy="5143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110"/>
            </p:blipFill>
            <p:spPr>
              <a:xfrm>
                <a:off x="10891520" y="883920"/>
                <a:ext cx="19367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290" name="墨迹 289"/>
              <p14:cNvContentPartPr/>
              <p14:nvPr/>
            </p14:nvContentPartPr>
            <p14:xfrm>
              <a:off x="11104880" y="706120"/>
              <a:ext cx="127635" cy="198755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12"/>
            </p:blipFill>
            <p:spPr>
              <a:xfrm>
                <a:off x="11104880" y="706120"/>
                <a:ext cx="12763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291" name="墨迹 290"/>
              <p14:cNvContentPartPr/>
              <p14:nvPr/>
            </p14:nvContentPartPr>
            <p14:xfrm>
              <a:off x="11231880" y="762000"/>
              <a:ext cx="219075" cy="178435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114"/>
            </p:blipFill>
            <p:spPr>
              <a:xfrm>
                <a:off x="11231880" y="762000"/>
                <a:ext cx="2190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292" name="墨迹 291"/>
              <p14:cNvContentPartPr/>
              <p14:nvPr/>
            </p14:nvContentPartPr>
            <p14:xfrm>
              <a:off x="11607800" y="635000"/>
              <a:ext cx="264795" cy="32575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116"/>
            </p:blipFill>
            <p:spPr>
              <a:xfrm>
                <a:off x="11607800" y="635000"/>
                <a:ext cx="264795" cy="325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293" name="墨迹 292"/>
              <p14:cNvContentPartPr/>
              <p14:nvPr/>
            </p14:nvContentPartPr>
            <p14:xfrm>
              <a:off x="11887200" y="731520"/>
              <a:ext cx="122555" cy="2603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118"/>
            </p:blipFill>
            <p:spPr>
              <a:xfrm>
                <a:off x="11887200" y="731520"/>
                <a:ext cx="12255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294" name="墨迹 293"/>
              <p14:cNvContentPartPr/>
              <p14:nvPr/>
            </p14:nvContentPartPr>
            <p14:xfrm>
              <a:off x="11902440" y="731520"/>
              <a:ext cx="41275" cy="117475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120"/>
            </p:blipFill>
            <p:spPr>
              <a:xfrm>
                <a:off x="11902440" y="731520"/>
                <a:ext cx="412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295" name="墨迹 294"/>
              <p14:cNvContentPartPr/>
              <p14:nvPr/>
            </p14:nvContentPartPr>
            <p14:xfrm>
              <a:off x="11826240" y="883920"/>
              <a:ext cx="132715" cy="2603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122"/>
            </p:blipFill>
            <p:spPr>
              <a:xfrm>
                <a:off x="11826240" y="883920"/>
                <a:ext cx="13271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296" name="墨迹 295"/>
              <p14:cNvContentPartPr/>
              <p14:nvPr/>
            </p14:nvContentPartPr>
            <p14:xfrm>
              <a:off x="11775440" y="990600"/>
              <a:ext cx="193675" cy="10731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124"/>
            </p:blipFill>
            <p:spPr>
              <a:xfrm>
                <a:off x="11775440" y="990600"/>
                <a:ext cx="19367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297" name="墨迹 296"/>
              <p14:cNvContentPartPr/>
              <p14:nvPr/>
            </p14:nvContentPartPr>
            <p14:xfrm>
              <a:off x="8239760" y="1290320"/>
              <a:ext cx="300355" cy="2095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126"/>
            </p:blipFill>
            <p:spPr>
              <a:xfrm>
                <a:off x="8239760" y="1290320"/>
                <a:ext cx="30035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298" name="墨迹 297"/>
              <p14:cNvContentPartPr/>
              <p14:nvPr/>
            </p14:nvContentPartPr>
            <p14:xfrm>
              <a:off x="8361680" y="1183640"/>
              <a:ext cx="86995" cy="523875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128"/>
            </p:blipFill>
            <p:spPr>
              <a:xfrm>
                <a:off x="8361680" y="1183640"/>
                <a:ext cx="8699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299" name="墨迹 298"/>
              <p14:cNvContentPartPr/>
              <p14:nvPr/>
            </p14:nvContentPartPr>
            <p14:xfrm>
              <a:off x="8315960" y="1371600"/>
              <a:ext cx="41275" cy="23431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130"/>
            </p:blipFill>
            <p:spPr>
              <a:xfrm>
                <a:off x="8315960" y="1371600"/>
                <a:ext cx="4127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300" name="墨迹 299"/>
              <p14:cNvContentPartPr/>
              <p14:nvPr/>
            </p14:nvContentPartPr>
            <p14:xfrm>
              <a:off x="8473440" y="1437640"/>
              <a:ext cx="51435" cy="11747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132"/>
            </p:blipFill>
            <p:spPr>
              <a:xfrm>
                <a:off x="8473440" y="1437640"/>
                <a:ext cx="5143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301" name="墨迹 300"/>
              <p14:cNvContentPartPr/>
              <p14:nvPr/>
            </p14:nvContentPartPr>
            <p14:xfrm>
              <a:off x="8681720" y="1188720"/>
              <a:ext cx="280035" cy="39687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134"/>
            </p:blipFill>
            <p:spPr>
              <a:xfrm>
                <a:off x="8681720" y="1188720"/>
                <a:ext cx="28003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302" name="墨迹 301"/>
              <p14:cNvContentPartPr/>
              <p14:nvPr/>
            </p14:nvContentPartPr>
            <p14:xfrm>
              <a:off x="8696960" y="1371600"/>
              <a:ext cx="147955" cy="13271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136"/>
            </p:blipFill>
            <p:spPr>
              <a:xfrm>
                <a:off x="8696960" y="1371600"/>
                <a:ext cx="14795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303" name="墨迹 302"/>
              <p14:cNvContentPartPr/>
              <p14:nvPr/>
            </p14:nvContentPartPr>
            <p14:xfrm>
              <a:off x="8859520" y="1397000"/>
              <a:ext cx="92075" cy="14287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138"/>
            </p:blipFill>
            <p:spPr>
              <a:xfrm>
                <a:off x="8859520" y="1397000"/>
                <a:ext cx="920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304" name="墨迹 303"/>
              <p14:cNvContentPartPr/>
              <p14:nvPr/>
            </p14:nvContentPartPr>
            <p14:xfrm>
              <a:off x="9123680" y="1209040"/>
              <a:ext cx="351155" cy="43243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140"/>
            </p:blipFill>
            <p:spPr>
              <a:xfrm>
                <a:off x="9123680" y="1209040"/>
                <a:ext cx="351155" cy="432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305" name="墨迹 304"/>
              <p14:cNvContentPartPr/>
              <p14:nvPr/>
            </p14:nvContentPartPr>
            <p14:xfrm>
              <a:off x="9286240" y="1386840"/>
              <a:ext cx="259715" cy="13271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142"/>
            </p:blipFill>
            <p:spPr>
              <a:xfrm>
                <a:off x="9286240" y="1386840"/>
                <a:ext cx="25971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306" name="墨迹 305"/>
              <p14:cNvContentPartPr/>
              <p14:nvPr/>
            </p14:nvContentPartPr>
            <p14:xfrm>
              <a:off x="9702800" y="1275080"/>
              <a:ext cx="249555" cy="571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144"/>
            </p:blipFill>
            <p:spPr>
              <a:xfrm>
                <a:off x="9702800" y="1275080"/>
                <a:ext cx="24955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307" name="墨迹 306"/>
              <p14:cNvContentPartPr/>
              <p14:nvPr/>
            </p14:nvContentPartPr>
            <p14:xfrm>
              <a:off x="9530080" y="1158240"/>
              <a:ext cx="335915" cy="37655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146"/>
            </p:blipFill>
            <p:spPr>
              <a:xfrm>
                <a:off x="9530080" y="1158240"/>
                <a:ext cx="335915" cy="376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308" name="墨迹 307"/>
              <p14:cNvContentPartPr/>
              <p14:nvPr/>
            </p14:nvContentPartPr>
            <p14:xfrm>
              <a:off x="9692640" y="1407160"/>
              <a:ext cx="51435" cy="18859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148"/>
            </p:blipFill>
            <p:spPr>
              <a:xfrm>
                <a:off x="9692640" y="1407160"/>
                <a:ext cx="5143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309" name="墨迹 308"/>
              <p14:cNvContentPartPr/>
              <p14:nvPr/>
            </p14:nvContentPartPr>
            <p14:xfrm>
              <a:off x="9860280" y="1356360"/>
              <a:ext cx="178435" cy="26987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150"/>
            </p:blipFill>
            <p:spPr>
              <a:xfrm>
                <a:off x="9860280" y="1356360"/>
                <a:ext cx="17843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310" name="墨迹 309"/>
              <p14:cNvContentPartPr/>
              <p14:nvPr/>
            </p14:nvContentPartPr>
            <p14:xfrm>
              <a:off x="10093960" y="1402080"/>
              <a:ext cx="102235" cy="8191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152"/>
            </p:blipFill>
            <p:spPr>
              <a:xfrm>
                <a:off x="10093960" y="1402080"/>
                <a:ext cx="10223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311" name="墨迹 310"/>
              <p14:cNvContentPartPr/>
              <p14:nvPr/>
            </p14:nvContentPartPr>
            <p14:xfrm>
              <a:off x="10160000" y="1219200"/>
              <a:ext cx="274955" cy="50863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154"/>
            </p:blipFill>
            <p:spPr>
              <a:xfrm>
                <a:off x="10160000" y="1219200"/>
                <a:ext cx="274955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312" name="墨迹 311"/>
              <p14:cNvContentPartPr/>
              <p14:nvPr/>
            </p14:nvContentPartPr>
            <p14:xfrm>
              <a:off x="10500360" y="1275080"/>
              <a:ext cx="290195" cy="432435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156"/>
            </p:blipFill>
            <p:spPr>
              <a:xfrm>
                <a:off x="10500360" y="1275080"/>
                <a:ext cx="290195" cy="432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313" name="墨迹 312"/>
              <p14:cNvContentPartPr/>
              <p14:nvPr/>
            </p14:nvContentPartPr>
            <p14:xfrm>
              <a:off x="10845800" y="1280160"/>
              <a:ext cx="51435" cy="39179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158"/>
            </p:blipFill>
            <p:spPr>
              <a:xfrm>
                <a:off x="10845800" y="1280160"/>
                <a:ext cx="51435" cy="391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314" name="墨迹 313"/>
              <p14:cNvContentPartPr/>
              <p14:nvPr/>
            </p14:nvContentPartPr>
            <p14:xfrm>
              <a:off x="10876280" y="1463040"/>
              <a:ext cx="193675" cy="14287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160"/>
            </p:blipFill>
            <p:spPr>
              <a:xfrm>
                <a:off x="10876280" y="1463040"/>
                <a:ext cx="19367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315" name="墨迹 314"/>
              <p14:cNvContentPartPr/>
              <p14:nvPr/>
            </p14:nvContentPartPr>
            <p14:xfrm>
              <a:off x="11150600" y="1310640"/>
              <a:ext cx="10795" cy="30543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162"/>
            </p:blipFill>
            <p:spPr>
              <a:xfrm>
                <a:off x="11150600" y="1310640"/>
                <a:ext cx="10795" cy="305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316" name="墨迹 315"/>
              <p14:cNvContentPartPr/>
              <p14:nvPr/>
            </p14:nvContentPartPr>
            <p14:xfrm>
              <a:off x="11038840" y="1427480"/>
              <a:ext cx="295275" cy="1079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164"/>
            </p:blipFill>
            <p:spPr>
              <a:xfrm>
                <a:off x="11038840" y="1427480"/>
                <a:ext cx="29527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317" name="墨迹 316"/>
              <p14:cNvContentPartPr/>
              <p14:nvPr/>
            </p14:nvContentPartPr>
            <p14:xfrm>
              <a:off x="11262360" y="1625600"/>
              <a:ext cx="183515" cy="63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166"/>
            </p:blipFill>
            <p:spPr>
              <a:xfrm>
                <a:off x="11262360" y="1625600"/>
                <a:ext cx="18351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318" name="墨迹 317"/>
              <p14:cNvContentPartPr/>
              <p14:nvPr/>
            </p14:nvContentPartPr>
            <p14:xfrm>
              <a:off x="11541760" y="1285240"/>
              <a:ext cx="122555" cy="386715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168"/>
            </p:blipFill>
            <p:spPr>
              <a:xfrm>
                <a:off x="11541760" y="1285240"/>
                <a:ext cx="122555" cy="386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319" name="墨迹 318"/>
              <p14:cNvContentPartPr/>
              <p14:nvPr/>
            </p14:nvContentPartPr>
            <p14:xfrm>
              <a:off x="11729720" y="1569720"/>
              <a:ext cx="635" cy="6159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170"/>
            </p:blipFill>
            <p:spPr>
              <a:xfrm>
                <a:off x="11729720" y="1569720"/>
                <a:ext cx="63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320" name="墨迹 319"/>
              <p14:cNvContentPartPr/>
              <p14:nvPr/>
            </p14:nvContentPartPr>
            <p14:xfrm>
              <a:off x="11775440" y="1402080"/>
              <a:ext cx="26035" cy="9207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172"/>
            </p:blipFill>
            <p:spPr>
              <a:xfrm>
                <a:off x="11775440" y="1402080"/>
                <a:ext cx="2603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321" name="墨迹 320"/>
              <p14:cNvContentPartPr/>
              <p14:nvPr/>
            </p14:nvContentPartPr>
            <p14:xfrm>
              <a:off x="11816080" y="1549400"/>
              <a:ext cx="117475" cy="11239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174"/>
            </p:blipFill>
            <p:spPr>
              <a:xfrm>
                <a:off x="11816080" y="1549400"/>
                <a:ext cx="11747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322" name="墨迹 321"/>
              <p14:cNvContentPartPr/>
              <p14:nvPr/>
            </p14:nvContentPartPr>
            <p14:xfrm>
              <a:off x="11938000" y="1280160"/>
              <a:ext cx="122555" cy="37655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176"/>
            </p:blipFill>
            <p:spPr>
              <a:xfrm>
                <a:off x="11938000" y="1280160"/>
                <a:ext cx="122555" cy="376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323" name="墨迹 322"/>
              <p14:cNvContentPartPr/>
              <p14:nvPr/>
            </p14:nvContentPartPr>
            <p14:xfrm>
              <a:off x="12044680" y="1554480"/>
              <a:ext cx="71755" cy="10223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178"/>
            </p:blipFill>
            <p:spPr>
              <a:xfrm>
                <a:off x="12044680" y="1554480"/>
                <a:ext cx="7175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324" name="墨迹 323"/>
              <p14:cNvContentPartPr/>
              <p14:nvPr/>
            </p14:nvContentPartPr>
            <p14:xfrm>
              <a:off x="12131040" y="1478280"/>
              <a:ext cx="51435" cy="15303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180"/>
            </p:blipFill>
            <p:spPr>
              <a:xfrm>
                <a:off x="12131040" y="1478280"/>
                <a:ext cx="5143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325" name="墨迹 324"/>
              <p14:cNvContentPartPr/>
              <p14:nvPr/>
            </p14:nvContentPartPr>
            <p14:xfrm>
              <a:off x="8321040" y="2006600"/>
              <a:ext cx="168275" cy="1587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182"/>
            </p:blipFill>
            <p:spPr>
              <a:xfrm>
                <a:off x="8321040" y="2006600"/>
                <a:ext cx="168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326" name="墨迹 325"/>
              <p14:cNvContentPartPr/>
              <p14:nvPr/>
            </p14:nvContentPartPr>
            <p14:xfrm>
              <a:off x="8630920" y="1889760"/>
              <a:ext cx="132715" cy="127635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184"/>
            </p:blipFill>
            <p:spPr>
              <a:xfrm>
                <a:off x="8630920" y="1889760"/>
                <a:ext cx="13271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327" name="墨迹 326"/>
              <p14:cNvContentPartPr/>
              <p14:nvPr/>
            </p14:nvContentPartPr>
            <p14:xfrm>
              <a:off x="8813800" y="1778000"/>
              <a:ext cx="107315" cy="310515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186"/>
            </p:blipFill>
            <p:spPr>
              <a:xfrm>
                <a:off x="8813800" y="1778000"/>
                <a:ext cx="107315" cy="310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328" name="墨迹 327"/>
              <p14:cNvContentPartPr/>
              <p14:nvPr/>
            </p14:nvContentPartPr>
            <p14:xfrm>
              <a:off x="8905240" y="1986280"/>
              <a:ext cx="112395" cy="24447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188"/>
            </p:blipFill>
            <p:spPr>
              <a:xfrm>
                <a:off x="8905240" y="1986280"/>
                <a:ext cx="11239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329" name="墨迹 328"/>
              <p14:cNvContentPartPr/>
              <p14:nvPr/>
            </p14:nvContentPartPr>
            <p14:xfrm>
              <a:off x="9001760" y="1925320"/>
              <a:ext cx="41275" cy="86995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190"/>
            </p:blipFill>
            <p:spPr>
              <a:xfrm>
                <a:off x="9001760" y="1925320"/>
                <a:ext cx="4127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330" name="墨迹 329"/>
              <p14:cNvContentPartPr/>
              <p14:nvPr/>
            </p14:nvContentPartPr>
            <p14:xfrm>
              <a:off x="9103360" y="2052320"/>
              <a:ext cx="86995" cy="76835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192"/>
            </p:blipFill>
            <p:spPr>
              <a:xfrm>
                <a:off x="9103360" y="2052320"/>
                <a:ext cx="8699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331" name="墨迹 330"/>
              <p14:cNvContentPartPr/>
              <p14:nvPr/>
            </p14:nvContentPartPr>
            <p14:xfrm>
              <a:off x="9281160" y="2047240"/>
              <a:ext cx="61595" cy="8191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194"/>
            </p:blipFill>
            <p:spPr>
              <a:xfrm>
                <a:off x="9281160" y="2047240"/>
                <a:ext cx="6159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332" name="墨迹 331"/>
              <p14:cNvContentPartPr/>
              <p14:nvPr/>
            </p14:nvContentPartPr>
            <p14:xfrm>
              <a:off x="9428480" y="1920240"/>
              <a:ext cx="10795" cy="20891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196"/>
            </p:blipFill>
            <p:spPr>
              <a:xfrm>
                <a:off x="9428480" y="1920240"/>
                <a:ext cx="10795" cy="208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333" name="墨迹 332"/>
              <p14:cNvContentPartPr/>
              <p14:nvPr/>
            </p14:nvContentPartPr>
            <p14:xfrm>
              <a:off x="9311640" y="1950720"/>
              <a:ext cx="183515" cy="56515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198"/>
            </p:blipFill>
            <p:spPr>
              <a:xfrm>
                <a:off x="9311640" y="1950720"/>
                <a:ext cx="18351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334" name="墨迹 333"/>
              <p14:cNvContentPartPr/>
              <p14:nvPr/>
            </p14:nvContentPartPr>
            <p14:xfrm>
              <a:off x="9712960" y="1894840"/>
              <a:ext cx="254635" cy="320675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200"/>
            </p:blipFill>
            <p:spPr>
              <a:xfrm>
                <a:off x="9712960" y="1894840"/>
                <a:ext cx="25463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335" name="墨迹 334"/>
              <p14:cNvContentPartPr/>
              <p14:nvPr/>
            </p14:nvContentPartPr>
            <p14:xfrm>
              <a:off x="9860280" y="1965960"/>
              <a:ext cx="325755" cy="280035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202"/>
            </p:blipFill>
            <p:spPr>
              <a:xfrm>
                <a:off x="9860280" y="1965960"/>
                <a:ext cx="325755" cy="280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336" name="墨迹 335"/>
              <p14:cNvContentPartPr/>
              <p14:nvPr/>
            </p14:nvContentPartPr>
            <p14:xfrm>
              <a:off x="10363200" y="1854200"/>
              <a:ext cx="467995" cy="452755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204"/>
            </p:blipFill>
            <p:spPr>
              <a:xfrm>
                <a:off x="10363200" y="1854200"/>
                <a:ext cx="467995" cy="452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337" name="墨迹 336"/>
              <p14:cNvContentPartPr/>
              <p14:nvPr/>
            </p14:nvContentPartPr>
            <p14:xfrm>
              <a:off x="10830560" y="1889760"/>
              <a:ext cx="290195" cy="36639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206"/>
            </p:blipFill>
            <p:spPr>
              <a:xfrm>
                <a:off x="10830560" y="1889760"/>
                <a:ext cx="29019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338" name="墨迹 337"/>
              <p14:cNvContentPartPr/>
              <p14:nvPr/>
            </p14:nvContentPartPr>
            <p14:xfrm>
              <a:off x="11145520" y="1884680"/>
              <a:ext cx="183515" cy="86995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208"/>
            </p:blipFill>
            <p:spPr>
              <a:xfrm>
                <a:off x="11145520" y="1884680"/>
                <a:ext cx="18351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339" name="墨迹 338"/>
              <p14:cNvContentPartPr/>
              <p14:nvPr/>
            </p14:nvContentPartPr>
            <p14:xfrm>
              <a:off x="10957560" y="1925320"/>
              <a:ext cx="193675" cy="335915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210"/>
            </p:blipFill>
            <p:spPr>
              <a:xfrm>
                <a:off x="10957560" y="1925320"/>
                <a:ext cx="193675" cy="335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340" name="墨迹 339"/>
              <p14:cNvContentPartPr/>
              <p14:nvPr/>
            </p14:nvContentPartPr>
            <p14:xfrm>
              <a:off x="11094720" y="2052320"/>
              <a:ext cx="219075" cy="76835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212"/>
            </p:blipFill>
            <p:spPr>
              <a:xfrm>
                <a:off x="11094720" y="2052320"/>
                <a:ext cx="21907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41" name="墨迹 340"/>
              <p14:cNvContentPartPr/>
              <p14:nvPr/>
            </p14:nvContentPartPr>
            <p14:xfrm>
              <a:off x="11109960" y="2026920"/>
              <a:ext cx="81915" cy="163195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214"/>
            </p:blipFill>
            <p:spPr>
              <a:xfrm>
                <a:off x="11109960" y="2026920"/>
                <a:ext cx="8191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342" name="墨迹 341"/>
              <p14:cNvContentPartPr/>
              <p14:nvPr/>
            </p14:nvContentPartPr>
            <p14:xfrm>
              <a:off x="11074400" y="2179320"/>
              <a:ext cx="188595" cy="11239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216"/>
            </p:blipFill>
            <p:spPr>
              <a:xfrm>
                <a:off x="11074400" y="2179320"/>
                <a:ext cx="18859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343" name="墨迹 342"/>
              <p14:cNvContentPartPr/>
              <p14:nvPr/>
            </p14:nvContentPartPr>
            <p14:xfrm>
              <a:off x="11267440" y="2265680"/>
              <a:ext cx="147955" cy="158115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218"/>
            </p:blipFill>
            <p:spPr>
              <a:xfrm>
                <a:off x="11267440" y="2265680"/>
                <a:ext cx="14795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344" name="墨迹 343"/>
              <p14:cNvContentPartPr/>
              <p14:nvPr/>
            </p14:nvContentPartPr>
            <p14:xfrm>
              <a:off x="8153400" y="2692400"/>
              <a:ext cx="381635" cy="381635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220"/>
            </p:blipFill>
            <p:spPr>
              <a:xfrm>
                <a:off x="8153400" y="2692400"/>
                <a:ext cx="381635" cy="381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345" name="墨迹 344"/>
              <p14:cNvContentPartPr/>
              <p14:nvPr/>
            </p14:nvContentPartPr>
            <p14:xfrm>
              <a:off x="8255000" y="2788920"/>
              <a:ext cx="198755" cy="142875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222"/>
            </p:blipFill>
            <p:spPr>
              <a:xfrm>
                <a:off x="8255000" y="2788920"/>
                <a:ext cx="1987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346" name="墨迹 345"/>
              <p14:cNvContentPartPr/>
              <p14:nvPr/>
            </p14:nvContentPartPr>
            <p14:xfrm>
              <a:off x="8321040" y="2758440"/>
              <a:ext cx="147955" cy="280035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224"/>
            </p:blipFill>
            <p:spPr>
              <a:xfrm>
                <a:off x="8321040" y="2758440"/>
                <a:ext cx="147955" cy="280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347" name="墨迹 346"/>
              <p14:cNvContentPartPr/>
              <p14:nvPr/>
            </p14:nvContentPartPr>
            <p14:xfrm>
              <a:off x="8625840" y="2682240"/>
              <a:ext cx="259715" cy="50863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226"/>
            </p:blipFill>
            <p:spPr>
              <a:xfrm>
                <a:off x="8625840" y="2682240"/>
                <a:ext cx="259715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348" name="墨迹 347"/>
              <p14:cNvContentPartPr/>
              <p14:nvPr/>
            </p14:nvContentPartPr>
            <p14:xfrm>
              <a:off x="8930640" y="2687320"/>
              <a:ext cx="183515" cy="285115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228"/>
            </p:blipFill>
            <p:spPr>
              <a:xfrm>
                <a:off x="8930640" y="2687320"/>
                <a:ext cx="183515" cy="285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349" name="墨迹 348"/>
              <p14:cNvContentPartPr/>
              <p14:nvPr/>
            </p14:nvContentPartPr>
            <p14:xfrm>
              <a:off x="8981440" y="2778760"/>
              <a:ext cx="259715" cy="264795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230"/>
            </p:blipFill>
            <p:spPr>
              <a:xfrm>
                <a:off x="8981440" y="2778760"/>
                <a:ext cx="259715" cy="264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350" name="墨迹 349"/>
              <p14:cNvContentPartPr/>
              <p14:nvPr/>
            </p14:nvContentPartPr>
            <p14:xfrm>
              <a:off x="9260840" y="2946400"/>
              <a:ext cx="20955" cy="153035"/>
            </p14:xfrm>
          </p:contentPart>
        </mc:Choice>
        <mc:Fallback xmlns="">
          <p:pic>
            <p:nvPicPr>
              <p:cNvPr id="350" name="墨迹 349"/>
            </p:nvPicPr>
            <p:blipFill>
              <a:blip r:embed="rId232"/>
            </p:blipFill>
            <p:spPr>
              <a:xfrm>
                <a:off x="9260840" y="2946400"/>
                <a:ext cx="2095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351" name="墨迹 350"/>
              <p14:cNvContentPartPr/>
              <p14:nvPr/>
            </p14:nvContentPartPr>
            <p14:xfrm>
              <a:off x="9448800" y="2733040"/>
              <a:ext cx="396875" cy="488315"/>
            </p14:xfrm>
          </p:contentPart>
        </mc:Choice>
        <mc:Fallback xmlns="">
          <p:pic>
            <p:nvPicPr>
              <p:cNvPr id="351" name="墨迹 350"/>
            </p:nvPicPr>
            <p:blipFill>
              <a:blip r:embed="rId234"/>
            </p:blipFill>
            <p:spPr>
              <a:xfrm>
                <a:off x="9448800" y="2733040"/>
                <a:ext cx="396875" cy="488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352" name="墨迹 351"/>
              <p14:cNvContentPartPr/>
              <p14:nvPr/>
            </p14:nvContentPartPr>
            <p14:xfrm>
              <a:off x="9758680" y="2783840"/>
              <a:ext cx="173355" cy="280035"/>
            </p14:xfrm>
          </p:contentPart>
        </mc:Choice>
        <mc:Fallback xmlns="">
          <p:pic>
            <p:nvPicPr>
              <p:cNvPr id="352" name="墨迹 351"/>
            </p:nvPicPr>
            <p:blipFill>
              <a:blip r:embed="rId236"/>
            </p:blipFill>
            <p:spPr>
              <a:xfrm>
                <a:off x="9758680" y="2783840"/>
                <a:ext cx="173355" cy="280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353" name="墨迹 352"/>
              <p14:cNvContentPartPr/>
              <p14:nvPr/>
            </p14:nvContentPartPr>
            <p14:xfrm>
              <a:off x="9723120" y="2976880"/>
              <a:ext cx="254635" cy="153035"/>
            </p14:xfrm>
          </p:contentPart>
        </mc:Choice>
        <mc:Fallback xmlns="">
          <p:pic>
            <p:nvPicPr>
              <p:cNvPr id="353" name="墨迹 352"/>
            </p:nvPicPr>
            <p:blipFill>
              <a:blip r:embed="rId238"/>
            </p:blipFill>
            <p:spPr>
              <a:xfrm>
                <a:off x="9723120" y="2976880"/>
                <a:ext cx="25463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354" name="墨迹 353"/>
              <p14:cNvContentPartPr/>
              <p14:nvPr/>
            </p14:nvContentPartPr>
            <p14:xfrm>
              <a:off x="9865360" y="2707640"/>
              <a:ext cx="142875" cy="264795"/>
            </p14:xfrm>
          </p:contentPart>
        </mc:Choice>
        <mc:Fallback xmlns="">
          <p:pic>
            <p:nvPicPr>
              <p:cNvPr id="354" name="墨迹 353"/>
            </p:nvPicPr>
            <p:blipFill>
              <a:blip r:embed="rId240"/>
            </p:blipFill>
            <p:spPr>
              <a:xfrm>
                <a:off x="9865360" y="2707640"/>
                <a:ext cx="142875" cy="264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355" name="墨迹 354"/>
              <p14:cNvContentPartPr/>
              <p14:nvPr/>
            </p14:nvContentPartPr>
            <p14:xfrm>
              <a:off x="9977120" y="2773680"/>
              <a:ext cx="244475" cy="356235"/>
            </p14:xfrm>
          </p:contentPart>
        </mc:Choice>
        <mc:Fallback xmlns="">
          <p:pic>
            <p:nvPicPr>
              <p:cNvPr id="355" name="墨迹 354"/>
            </p:nvPicPr>
            <p:blipFill>
              <a:blip r:embed="rId242"/>
            </p:blipFill>
            <p:spPr>
              <a:xfrm>
                <a:off x="9977120" y="2773680"/>
                <a:ext cx="244475" cy="356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356" name="墨迹 355"/>
              <p14:cNvContentPartPr/>
              <p14:nvPr/>
            </p14:nvContentPartPr>
            <p14:xfrm>
              <a:off x="10256520" y="2794000"/>
              <a:ext cx="290195" cy="422275"/>
            </p14:xfrm>
          </p:contentPart>
        </mc:Choice>
        <mc:Fallback xmlns="">
          <p:pic>
            <p:nvPicPr>
              <p:cNvPr id="356" name="墨迹 355"/>
            </p:nvPicPr>
            <p:blipFill>
              <a:blip r:embed="rId244"/>
            </p:blipFill>
            <p:spPr>
              <a:xfrm>
                <a:off x="10256520" y="2794000"/>
                <a:ext cx="290195" cy="422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357" name="墨迹 356"/>
              <p14:cNvContentPartPr/>
              <p14:nvPr/>
            </p14:nvContentPartPr>
            <p14:xfrm>
              <a:off x="10810240" y="2712720"/>
              <a:ext cx="300355" cy="36195"/>
            </p14:xfrm>
          </p:contentPart>
        </mc:Choice>
        <mc:Fallback xmlns="">
          <p:pic>
            <p:nvPicPr>
              <p:cNvPr id="357" name="墨迹 356"/>
            </p:nvPicPr>
            <p:blipFill>
              <a:blip r:embed="rId246"/>
            </p:blipFill>
            <p:spPr>
              <a:xfrm>
                <a:off x="10810240" y="2712720"/>
                <a:ext cx="30035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358" name="墨迹 357"/>
              <p14:cNvContentPartPr/>
              <p14:nvPr/>
            </p14:nvContentPartPr>
            <p14:xfrm>
              <a:off x="10652760" y="2854960"/>
              <a:ext cx="498475" cy="178435"/>
            </p14:xfrm>
          </p:contentPart>
        </mc:Choice>
        <mc:Fallback xmlns="">
          <p:pic>
            <p:nvPicPr>
              <p:cNvPr id="358" name="墨迹 357"/>
            </p:nvPicPr>
            <p:blipFill>
              <a:blip r:embed="rId248"/>
            </p:blipFill>
            <p:spPr>
              <a:xfrm>
                <a:off x="10652760" y="2854960"/>
                <a:ext cx="4984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359" name="墨迹 358"/>
              <p14:cNvContentPartPr/>
              <p14:nvPr/>
            </p14:nvContentPartPr>
            <p14:xfrm>
              <a:off x="10942320" y="2773680"/>
              <a:ext cx="41275" cy="310515"/>
            </p14:xfrm>
          </p:contentPart>
        </mc:Choice>
        <mc:Fallback xmlns="">
          <p:pic>
            <p:nvPicPr>
              <p:cNvPr id="359" name="墨迹 358"/>
            </p:nvPicPr>
            <p:blipFill>
              <a:blip r:embed="rId250"/>
            </p:blipFill>
            <p:spPr>
              <a:xfrm>
                <a:off x="10942320" y="2773680"/>
                <a:ext cx="41275" cy="310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360" name="墨迹 359"/>
              <p14:cNvContentPartPr/>
              <p14:nvPr/>
            </p14:nvContentPartPr>
            <p14:xfrm>
              <a:off x="10764520" y="2941320"/>
              <a:ext cx="66675" cy="117475"/>
            </p14:xfrm>
          </p:contentPart>
        </mc:Choice>
        <mc:Fallback xmlns="">
          <p:pic>
            <p:nvPicPr>
              <p:cNvPr id="360" name="墨迹 359"/>
            </p:nvPicPr>
            <p:blipFill>
              <a:blip r:embed="rId252"/>
            </p:blipFill>
            <p:spPr>
              <a:xfrm>
                <a:off x="10764520" y="2941320"/>
                <a:ext cx="666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361" name="墨迹 360"/>
              <p14:cNvContentPartPr/>
              <p14:nvPr/>
            </p14:nvContentPartPr>
            <p14:xfrm>
              <a:off x="11028680" y="2915920"/>
              <a:ext cx="36195" cy="36195"/>
            </p14:xfrm>
          </p:contentPart>
        </mc:Choice>
        <mc:Fallback xmlns="">
          <p:pic>
            <p:nvPicPr>
              <p:cNvPr id="361" name="墨迹 360"/>
            </p:nvPicPr>
            <p:blipFill>
              <a:blip r:embed="rId254"/>
            </p:blipFill>
            <p:spPr>
              <a:xfrm>
                <a:off x="11028680" y="2915920"/>
                <a:ext cx="36195" cy="36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362" name="墨迹 361"/>
              <p14:cNvContentPartPr/>
              <p14:nvPr/>
            </p14:nvContentPartPr>
            <p14:xfrm>
              <a:off x="11013440" y="2941320"/>
              <a:ext cx="92075" cy="81915"/>
            </p14:xfrm>
          </p:contentPart>
        </mc:Choice>
        <mc:Fallback xmlns="">
          <p:pic>
            <p:nvPicPr>
              <p:cNvPr id="362" name="墨迹 361"/>
            </p:nvPicPr>
            <p:blipFill>
              <a:blip r:embed="rId256"/>
            </p:blipFill>
            <p:spPr>
              <a:xfrm>
                <a:off x="11013440" y="2941320"/>
                <a:ext cx="9207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363" name="墨迹 362"/>
              <p14:cNvContentPartPr/>
              <p14:nvPr/>
            </p14:nvContentPartPr>
            <p14:xfrm>
              <a:off x="10601960" y="3124200"/>
              <a:ext cx="493395" cy="208915"/>
            </p14:xfrm>
          </p:contentPart>
        </mc:Choice>
        <mc:Fallback xmlns="">
          <p:pic>
            <p:nvPicPr>
              <p:cNvPr id="363" name="墨迹 362"/>
            </p:nvPicPr>
            <p:blipFill>
              <a:blip r:embed="rId258"/>
            </p:blipFill>
            <p:spPr>
              <a:xfrm>
                <a:off x="10601960" y="3124200"/>
                <a:ext cx="493395" cy="208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364" name="墨迹 363"/>
              <p14:cNvContentPartPr/>
              <p14:nvPr/>
            </p14:nvContentPartPr>
            <p14:xfrm>
              <a:off x="10855960" y="3241040"/>
              <a:ext cx="15875" cy="147955"/>
            </p14:xfrm>
          </p:contentPart>
        </mc:Choice>
        <mc:Fallback xmlns="">
          <p:pic>
            <p:nvPicPr>
              <p:cNvPr id="364" name="墨迹 363"/>
            </p:nvPicPr>
            <p:blipFill>
              <a:blip r:embed="rId260"/>
            </p:blipFill>
            <p:spPr>
              <a:xfrm>
                <a:off x="10855960" y="3241040"/>
                <a:ext cx="1587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365" name="墨迹 364"/>
              <p14:cNvContentPartPr/>
              <p14:nvPr/>
            </p14:nvContentPartPr>
            <p14:xfrm>
              <a:off x="10962640" y="3291840"/>
              <a:ext cx="117475" cy="56515"/>
            </p14:xfrm>
          </p:contentPart>
        </mc:Choice>
        <mc:Fallback xmlns="">
          <p:pic>
            <p:nvPicPr>
              <p:cNvPr id="365" name="墨迹 364"/>
            </p:nvPicPr>
            <p:blipFill>
              <a:blip r:embed="rId262"/>
            </p:blipFill>
            <p:spPr>
              <a:xfrm>
                <a:off x="10962640" y="3291840"/>
                <a:ext cx="11747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366" name="墨迹 365"/>
              <p14:cNvContentPartPr/>
              <p14:nvPr/>
            </p14:nvContentPartPr>
            <p14:xfrm>
              <a:off x="11404600" y="2722880"/>
              <a:ext cx="224155" cy="15875"/>
            </p14:xfrm>
          </p:contentPart>
        </mc:Choice>
        <mc:Fallback xmlns="">
          <p:pic>
            <p:nvPicPr>
              <p:cNvPr id="366" name="墨迹 365"/>
            </p:nvPicPr>
            <p:blipFill>
              <a:blip r:embed="rId264"/>
            </p:blipFill>
            <p:spPr>
              <a:xfrm>
                <a:off x="11404600" y="2722880"/>
                <a:ext cx="22415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367" name="墨迹 366"/>
              <p14:cNvContentPartPr/>
              <p14:nvPr/>
            </p14:nvContentPartPr>
            <p14:xfrm>
              <a:off x="11165840" y="2915920"/>
              <a:ext cx="401955" cy="142875"/>
            </p14:xfrm>
          </p:contentPart>
        </mc:Choice>
        <mc:Fallback xmlns="">
          <p:pic>
            <p:nvPicPr>
              <p:cNvPr id="367" name="墨迹 366"/>
            </p:nvPicPr>
            <p:blipFill>
              <a:blip r:embed="rId266"/>
            </p:blipFill>
            <p:spPr>
              <a:xfrm>
                <a:off x="11165840" y="2915920"/>
                <a:ext cx="40195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368" name="墨迹 367"/>
              <p14:cNvContentPartPr/>
              <p14:nvPr/>
            </p14:nvContentPartPr>
            <p14:xfrm>
              <a:off x="11424920" y="2829560"/>
              <a:ext cx="15875" cy="173355"/>
            </p14:xfrm>
          </p:contentPart>
        </mc:Choice>
        <mc:Fallback xmlns="">
          <p:pic>
            <p:nvPicPr>
              <p:cNvPr id="368" name="墨迹 367"/>
            </p:nvPicPr>
            <p:blipFill>
              <a:blip r:embed="rId268"/>
            </p:blipFill>
            <p:spPr>
              <a:xfrm>
                <a:off x="11424920" y="2829560"/>
                <a:ext cx="1587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369" name="墨迹 368"/>
              <p14:cNvContentPartPr/>
              <p14:nvPr/>
            </p14:nvContentPartPr>
            <p14:xfrm>
              <a:off x="11409680" y="2875280"/>
              <a:ext cx="61595" cy="264795"/>
            </p14:xfrm>
          </p:contentPart>
        </mc:Choice>
        <mc:Fallback xmlns="">
          <p:pic>
            <p:nvPicPr>
              <p:cNvPr id="369" name="墨迹 368"/>
            </p:nvPicPr>
            <p:blipFill>
              <a:blip r:embed="rId270"/>
            </p:blipFill>
            <p:spPr>
              <a:xfrm>
                <a:off x="11409680" y="2875280"/>
                <a:ext cx="61595" cy="264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370" name="墨迹 369"/>
              <p14:cNvContentPartPr/>
              <p14:nvPr/>
            </p14:nvContentPartPr>
            <p14:xfrm>
              <a:off x="11343640" y="3078480"/>
              <a:ext cx="213995" cy="26035"/>
            </p14:xfrm>
          </p:contentPart>
        </mc:Choice>
        <mc:Fallback xmlns="">
          <p:pic>
            <p:nvPicPr>
              <p:cNvPr id="370" name="墨迹 369"/>
            </p:nvPicPr>
            <p:blipFill>
              <a:blip r:embed="rId272"/>
            </p:blipFill>
            <p:spPr>
              <a:xfrm>
                <a:off x="11343640" y="3078480"/>
                <a:ext cx="21399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371" name="墨迹 370"/>
              <p14:cNvContentPartPr/>
              <p14:nvPr/>
            </p14:nvContentPartPr>
            <p14:xfrm>
              <a:off x="11247120" y="3063240"/>
              <a:ext cx="467995" cy="386715"/>
            </p14:xfrm>
          </p:contentPart>
        </mc:Choice>
        <mc:Fallback xmlns="">
          <p:pic>
            <p:nvPicPr>
              <p:cNvPr id="371" name="墨迹 370"/>
            </p:nvPicPr>
            <p:blipFill>
              <a:blip r:embed="rId274"/>
            </p:blipFill>
            <p:spPr>
              <a:xfrm>
                <a:off x="11247120" y="3063240"/>
                <a:ext cx="467995" cy="386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372" name="墨迹 371"/>
              <p14:cNvContentPartPr/>
              <p14:nvPr/>
            </p14:nvContentPartPr>
            <p14:xfrm>
              <a:off x="7914640" y="3423920"/>
              <a:ext cx="417195" cy="31115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276"/>
            </p:blipFill>
            <p:spPr>
              <a:xfrm>
                <a:off x="7914640" y="3423920"/>
                <a:ext cx="4171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373" name="墨迹 372"/>
              <p14:cNvContentPartPr/>
              <p14:nvPr/>
            </p14:nvContentPartPr>
            <p14:xfrm>
              <a:off x="7874000" y="3337560"/>
              <a:ext cx="330835" cy="366395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278"/>
            </p:blipFill>
            <p:spPr>
              <a:xfrm>
                <a:off x="7874000" y="3337560"/>
                <a:ext cx="33083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374" name="墨迹 373"/>
              <p14:cNvContentPartPr/>
              <p14:nvPr/>
            </p14:nvContentPartPr>
            <p14:xfrm>
              <a:off x="7894320" y="3611880"/>
              <a:ext cx="102235" cy="244475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280"/>
            </p:blipFill>
            <p:spPr>
              <a:xfrm>
                <a:off x="7894320" y="3611880"/>
                <a:ext cx="10223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375" name="墨迹 374"/>
              <p14:cNvContentPartPr/>
              <p14:nvPr/>
            </p14:nvContentPartPr>
            <p14:xfrm>
              <a:off x="8067040" y="3591560"/>
              <a:ext cx="219075" cy="56515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282"/>
            </p:blipFill>
            <p:spPr>
              <a:xfrm>
                <a:off x="8067040" y="3591560"/>
                <a:ext cx="21907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376" name="墨迹 375"/>
              <p14:cNvContentPartPr/>
              <p14:nvPr/>
            </p14:nvContentPartPr>
            <p14:xfrm>
              <a:off x="8153400" y="3561080"/>
              <a:ext cx="41275" cy="213995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284"/>
            </p:blipFill>
            <p:spPr>
              <a:xfrm>
                <a:off x="8153400" y="3561080"/>
                <a:ext cx="4127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377" name="墨迹 376"/>
              <p14:cNvContentPartPr/>
              <p14:nvPr/>
            </p14:nvContentPartPr>
            <p14:xfrm>
              <a:off x="8031480" y="3754120"/>
              <a:ext cx="295275" cy="20955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286"/>
            </p:blipFill>
            <p:spPr>
              <a:xfrm>
                <a:off x="8031480" y="3754120"/>
                <a:ext cx="29527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378" name="墨迹 377"/>
              <p14:cNvContentPartPr/>
              <p14:nvPr/>
            </p14:nvContentPartPr>
            <p14:xfrm>
              <a:off x="8529320" y="3403600"/>
              <a:ext cx="234315" cy="508635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288"/>
            </p:blipFill>
            <p:spPr>
              <a:xfrm>
                <a:off x="8529320" y="3403600"/>
                <a:ext cx="234315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379" name="墨迹 378"/>
              <p14:cNvContentPartPr/>
              <p14:nvPr/>
            </p14:nvContentPartPr>
            <p14:xfrm>
              <a:off x="8874760" y="3429000"/>
              <a:ext cx="5715" cy="117475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290"/>
            </p:blipFill>
            <p:spPr>
              <a:xfrm>
                <a:off x="8874760" y="3429000"/>
                <a:ext cx="571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380" name="墨迹 379"/>
              <p14:cNvContentPartPr/>
              <p14:nvPr/>
            </p14:nvContentPartPr>
            <p14:xfrm>
              <a:off x="8778240" y="3540760"/>
              <a:ext cx="173355" cy="122555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292"/>
            </p:blipFill>
            <p:spPr>
              <a:xfrm>
                <a:off x="8778240" y="3540760"/>
                <a:ext cx="17335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381" name="墨迹 380"/>
              <p14:cNvContentPartPr/>
              <p14:nvPr/>
            </p14:nvContentPartPr>
            <p14:xfrm>
              <a:off x="8564880" y="3581400"/>
              <a:ext cx="198755" cy="361315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294"/>
            </p:blipFill>
            <p:spPr>
              <a:xfrm>
                <a:off x="8564880" y="3581400"/>
                <a:ext cx="19875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382" name="墨迹 381"/>
              <p14:cNvContentPartPr/>
              <p14:nvPr/>
            </p14:nvContentPartPr>
            <p14:xfrm>
              <a:off x="8707120" y="3784600"/>
              <a:ext cx="41275" cy="198755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296"/>
            </p:blipFill>
            <p:spPr>
              <a:xfrm>
                <a:off x="8707120" y="3784600"/>
                <a:ext cx="4127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383" name="墨迹 382"/>
              <p14:cNvContentPartPr/>
              <p14:nvPr/>
            </p14:nvContentPartPr>
            <p14:xfrm>
              <a:off x="8808720" y="3749040"/>
              <a:ext cx="269875" cy="310515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298"/>
            </p:blipFill>
            <p:spPr>
              <a:xfrm>
                <a:off x="8808720" y="3749040"/>
                <a:ext cx="269875" cy="310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384" name="墨迹 383"/>
              <p14:cNvContentPartPr/>
              <p14:nvPr/>
            </p14:nvContentPartPr>
            <p14:xfrm>
              <a:off x="8778240" y="3860800"/>
              <a:ext cx="163195" cy="20955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300"/>
            </p:blipFill>
            <p:spPr>
              <a:xfrm>
                <a:off x="8778240" y="3860800"/>
                <a:ext cx="16319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385" name="墨迹 384"/>
              <p14:cNvContentPartPr/>
              <p14:nvPr/>
            </p14:nvContentPartPr>
            <p14:xfrm>
              <a:off x="8884920" y="3810000"/>
              <a:ext cx="26035" cy="173355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302"/>
            </p:blipFill>
            <p:spPr>
              <a:xfrm>
                <a:off x="8884920" y="3810000"/>
                <a:ext cx="2603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386" name="墨迹 385"/>
              <p14:cNvContentPartPr/>
              <p14:nvPr/>
            </p14:nvContentPartPr>
            <p14:xfrm>
              <a:off x="8915400" y="3840480"/>
              <a:ext cx="61595" cy="269875"/>
            </p14:xfrm>
          </p:contentPart>
        </mc:Choice>
        <mc:Fallback xmlns="">
          <p:pic>
            <p:nvPicPr>
              <p:cNvPr id="386" name="墨迹 385"/>
            </p:nvPicPr>
            <p:blipFill>
              <a:blip r:embed="rId304"/>
            </p:blipFill>
            <p:spPr>
              <a:xfrm>
                <a:off x="8915400" y="3840480"/>
                <a:ext cx="6159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387" name="墨迹 386"/>
              <p14:cNvContentPartPr/>
              <p14:nvPr/>
            </p14:nvContentPartPr>
            <p14:xfrm>
              <a:off x="9230360" y="3495040"/>
              <a:ext cx="325755" cy="173355"/>
            </p14:xfrm>
          </p:contentPart>
        </mc:Choice>
        <mc:Fallback xmlns="">
          <p:pic>
            <p:nvPicPr>
              <p:cNvPr id="387" name="墨迹 386"/>
            </p:nvPicPr>
            <p:blipFill>
              <a:blip r:embed="rId306"/>
            </p:blipFill>
            <p:spPr>
              <a:xfrm>
                <a:off x="9230360" y="3495040"/>
                <a:ext cx="32575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388" name="墨迹 387"/>
              <p14:cNvContentPartPr/>
              <p14:nvPr/>
            </p14:nvContentPartPr>
            <p14:xfrm>
              <a:off x="9392920" y="3545840"/>
              <a:ext cx="71755" cy="361315"/>
            </p14:xfrm>
          </p:contentPart>
        </mc:Choice>
        <mc:Fallback xmlns="">
          <p:pic>
            <p:nvPicPr>
              <p:cNvPr id="388" name="墨迹 387"/>
            </p:nvPicPr>
            <p:blipFill>
              <a:blip r:embed="rId308"/>
            </p:blipFill>
            <p:spPr>
              <a:xfrm>
                <a:off x="9392920" y="3545840"/>
                <a:ext cx="7175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389" name="墨迹 388"/>
              <p14:cNvContentPartPr/>
              <p14:nvPr/>
            </p14:nvContentPartPr>
            <p14:xfrm>
              <a:off x="9281160" y="3688080"/>
              <a:ext cx="71755" cy="173355"/>
            </p14:xfrm>
          </p:contentPart>
        </mc:Choice>
        <mc:Fallback xmlns="">
          <p:pic>
            <p:nvPicPr>
              <p:cNvPr id="389" name="墨迹 388"/>
            </p:nvPicPr>
            <p:blipFill>
              <a:blip r:embed="rId310"/>
            </p:blipFill>
            <p:spPr>
              <a:xfrm>
                <a:off x="9281160" y="3688080"/>
                <a:ext cx="7175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390" name="墨迹 389"/>
              <p14:cNvContentPartPr/>
              <p14:nvPr/>
            </p14:nvContentPartPr>
            <p14:xfrm>
              <a:off x="9469120" y="3698240"/>
              <a:ext cx="92075" cy="76835"/>
            </p14:xfrm>
          </p:contentPart>
        </mc:Choice>
        <mc:Fallback xmlns="">
          <p:pic>
            <p:nvPicPr>
              <p:cNvPr id="390" name="墨迹 389"/>
            </p:nvPicPr>
            <p:blipFill>
              <a:blip r:embed="rId312"/>
            </p:blipFill>
            <p:spPr>
              <a:xfrm>
                <a:off x="9469120" y="3698240"/>
                <a:ext cx="9207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391" name="墨迹 390"/>
              <p14:cNvContentPartPr/>
              <p14:nvPr/>
            </p14:nvContentPartPr>
            <p14:xfrm>
              <a:off x="9565640" y="3505200"/>
              <a:ext cx="244475" cy="254635"/>
            </p14:xfrm>
          </p:contentPart>
        </mc:Choice>
        <mc:Fallback xmlns="">
          <p:pic>
            <p:nvPicPr>
              <p:cNvPr id="391" name="墨迹 390"/>
            </p:nvPicPr>
            <p:blipFill>
              <a:blip r:embed="rId314"/>
            </p:blipFill>
            <p:spPr>
              <a:xfrm>
                <a:off x="9565640" y="3505200"/>
                <a:ext cx="244475" cy="254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392" name="墨迹 391"/>
              <p14:cNvContentPartPr/>
              <p14:nvPr/>
            </p14:nvContentPartPr>
            <p14:xfrm>
              <a:off x="9687560" y="3677920"/>
              <a:ext cx="81915" cy="41275"/>
            </p14:xfrm>
          </p:contentPart>
        </mc:Choice>
        <mc:Fallback xmlns="">
          <p:pic>
            <p:nvPicPr>
              <p:cNvPr id="392" name="墨迹 391"/>
            </p:nvPicPr>
            <p:blipFill>
              <a:blip r:embed="rId316"/>
            </p:blipFill>
            <p:spPr>
              <a:xfrm>
                <a:off x="9687560" y="3677920"/>
                <a:ext cx="819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393" name="墨迹 392"/>
              <p14:cNvContentPartPr/>
              <p14:nvPr/>
            </p14:nvContentPartPr>
            <p14:xfrm>
              <a:off x="9585960" y="3718560"/>
              <a:ext cx="254635" cy="264795"/>
            </p14:xfrm>
          </p:contentPart>
        </mc:Choice>
        <mc:Fallback xmlns="">
          <p:pic>
            <p:nvPicPr>
              <p:cNvPr id="393" name="墨迹 392"/>
            </p:nvPicPr>
            <p:blipFill>
              <a:blip r:embed="rId318"/>
            </p:blipFill>
            <p:spPr>
              <a:xfrm>
                <a:off x="9585960" y="3718560"/>
                <a:ext cx="254635" cy="264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394" name="墨迹 393"/>
              <p14:cNvContentPartPr/>
              <p14:nvPr/>
            </p14:nvContentPartPr>
            <p14:xfrm>
              <a:off x="9733280" y="3891280"/>
              <a:ext cx="127635" cy="66675"/>
            </p14:xfrm>
          </p:contentPart>
        </mc:Choice>
        <mc:Fallback xmlns="">
          <p:pic>
            <p:nvPicPr>
              <p:cNvPr id="394" name="墨迹 393"/>
            </p:nvPicPr>
            <p:blipFill>
              <a:blip r:embed="rId320"/>
            </p:blipFill>
            <p:spPr>
              <a:xfrm>
                <a:off x="9733280" y="3891280"/>
                <a:ext cx="12763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395" name="墨迹 394"/>
              <p14:cNvContentPartPr/>
              <p14:nvPr/>
            </p14:nvContentPartPr>
            <p14:xfrm>
              <a:off x="10190480" y="3581400"/>
              <a:ext cx="213995" cy="107315"/>
            </p14:xfrm>
          </p:contentPart>
        </mc:Choice>
        <mc:Fallback xmlns="">
          <p:pic>
            <p:nvPicPr>
              <p:cNvPr id="395" name="墨迹 394"/>
            </p:nvPicPr>
            <p:blipFill>
              <a:blip r:embed="rId322"/>
            </p:blipFill>
            <p:spPr>
              <a:xfrm>
                <a:off x="10190480" y="3581400"/>
                <a:ext cx="21399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396" name="墨迹 395"/>
              <p14:cNvContentPartPr/>
              <p14:nvPr/>
            </p14:nvContentPartPr>
            <p14:xfrm>
              <a:off x="10170160" y="3749040"/>
              <a:ext cx="163195" cy="112395"/>
            </p14:xfrm>
          </p:contentPart>
        </mc:Choice>
        <mc:Fallback xmlns="">
          <p:pic>
            <p:nvPicPr>
              <p:cNvPr id="396" name="墨迹 395"/>
            </p:nvPicPr>
            <p:blipFill>
              <a:blip r:embed="rId324"/>
            </p:blipFill>
            <p:spPr>
              <a:xfrm>
                <a:off x="10170160" y="3749040"/>
                <a:ext cx="16319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397" name="墨迹 396"/>
              <p14:cNvContentPartPr/>
              <p14:nvPr/>
            </p14:nvContentPartPr>
            <p14:xfrm>
              <a:off x="10083800" y="3728720"/>
              <a:ext cx="188595" cy="15875"/>
            </p14:xfrm>
          </p:contentPart>
        </mc:Choice>
        <mc:Fallback xmlns="">
          <p:pic>
            <p:nvPicPr>
              <p:cNvPr id="397" name="墨迹 396"/>
            </p:nvPicPr>
            <p:blipFill>
              <a:blip r:embed="rId326"/>
            </p:blipFill>
            <p:spPr>
              <a:xfrm>
                <a:off x="10083800" y="3728720"/>
                <a:ext cx="18859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398" name="墨迹 397"/>
              <p14:cNvContentPartPr/>
              <p14:nvPr/>
            </p14:nvContentPartPr>
            <p14:xfrm>
              <a:off x="10048240" y="3708400"/>
              <a:ext cx="361315" cy="305435"/>
            </p14:xfrm>
          </p:contentPart>
        </mc:Choice>
        <mc:Fallback xmlns="">
          <p:pic>
            <p:nvPicPr>
              <p:cNvPr id="398" name="墨迹 397"/>
            </p:nvPicPr>
            <p:blipFill>
              <a:blip r:embed="rId328"/>
            </p:blipFill>
            <p:spPr>
              <a:xfrm>
                <a:off x="10048240" y="3708400"/>
                <a:ext cx="361315" cy="305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399" name="墨迹 398"/>
              <p14:cNvContentPartPr/>
              <p14:nvPr/>
            </p14:nvContentPartPr>
            <p14:xfrm>
              <a:off x="10109200" y="3693160"/>
              <a:ext cx="112395" cy="153035"/>
            </p14:xfrm>
          </p:contentPart>
        </mc:Choice>
        <mc:Fallback xmlns="">
          <p:pic>
            <p:nvPicPr>
              <p:cNvPr id="399" name="墨迹 398"/>
            </p:nvPicPr>
            <p:blipFill>
              <a:blip r:embed="rId330"/>
            </p:blipFill>
            <p:spPr>
              <a:xfrm>
                <a:off x="10109200" y="3693160"/>
                <a:ext cx="11239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400" name="墨迹 399"/>
              <p14:cNvContentPartPr/>
              <p14:nvPr/>
            </p14:nvContentPartPr>
            <p14:xfrm>
              <a:off x="10068560" y="3647440"/>
              <a:ext cx="229235" cy="351155"/>
            </p14:xfrm>
          </p:contentPart>
        </mc:Choice>
        <mc:Fallback xmlns="">
          <p:pic>
            <p:nvPicPr>
              <p:cNvPr id="400" name="墨迹 399"/>
            </p:nvPicPr>
            <p:blipFill>
              <a:blip r:embed="rId332"/>
            </p:blipFill>
            <p:spPr>
              <a:xfrm>
                <a:off x="10068560" y="3647440"/>
                <a:ext cx="22923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401" name="墨迹 400"/>
              <p14:cNvContentPartPr/>
              <p14:nvPr/>
            </p14:nvContentPartPr>
            <p14:xfrm>
              <a:off x="10668000" y="3586480"/>
              <a:ext cx="31115" cy="137795"/>
            </p14:xfrm>
          </p:contentPart>
        </mc:Choice>
        <mc:Fallback xmlns="">
          <p:pic>
            <p:nvPicPr>
              <p:cNvPr id="401" name="墨迹 400"/>
            </p:nvPicPr>
            <p:blipFill>
              <a:blip r:embed="rId334"/>
            </p:blipFill>
            <p:spPr>
              <a:xfrm>
                <a:off x="10668000" y="3586480"/>
                <a:ext cx="3111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402" name="墨迹 401"/>
              <p14:cNvContentPartPr/>
              <p14:nvPr/>
            </p14:nvContentPartPr>
            <p14:xfrm>
              <a:off x="10581640" y="3789680"/>
              <a:ext cx="107315" cy="147955"/>
            </p14:xfrm>
          </p:contentPart>
        </mc:Choice>
        <mc:Fallback xmlns="">
          <p:pic>
            <p:nvPicPr>
              <p:cNvPr id="402" name="墨迹 401"/>
            </p:nvPicPr>
            <p:blipFill>
              <a:blip r:embed="rId336"/>
            </p:blipFill>
            <p:spPr>
              <a:xfrm>
                <a:off x="10581640" y="3789680"/>
                <a:ext cx="10731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7" p14:bwMode="auto">
            <p14:nvContentPartPr>
              <p14:cNvPr id="403" name="墨迹 402"/>
              <p14:cNvContentPartPr/>
              <p14:nvPr/>
            </p14:nvContentPartPr>
            <p14:xfrm>
              <a:off x="10718800" y="3733800"/>
              <a:ext cx="274955" cy="274955"/>
            </p14:xfrm>
          </p:contentPart>
        </mc:Choice>
        <mc:Fallback xmlns="">
          <p:pic>
            <p:nvPicPr>
              <p:cNvPr id="403" name="墨迹 402"/>
            </p:nvPicPr>
            <p:blipFill>
              <a:blip r:embed="rId338"/>
            </p:blipFill>
            <p:spPr>
              <a:xfrm>
                <a:off x="10718800" y="3733800"/>
                <a:ext cx="274955" cy="274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9" p14:bwMode="auto">
            <p14:nvContentPartPr>
              <p14:cNvPr id="404" name="墨迹 403"/>
              <p14:cNvContentPartPr/>
              <p14:nvPr/>
            </p14:nvContentPartPr>
            <p14:xfrm>
              <a:off x="11145520" y="3596640"/>
              <a:ext cx="188595" cy="112395"/>
            </p14:xfrm>
          </p:contentPart>
        </mc:Choice>
        <mc:Fallback xmlns="">
          <p:pic>
            <p:nvPicPr>
              <p:cNvPr id="404" name="墨迹 403"/>
            </p:nvPicPr>
            <p:blipFill>
              <a:blip r:embed="rId340"/>
            </p:blipFill>
            <p:spPr>
              <a:xfrm>
                <a:off x="11145520" y="3596640"/>
                <a:ext cx="18859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1" p14:bwMode="auto">
            <p14:nvContentPartPr>
              <p14:cNvPr id="405" name="墨迹 404"/>
              <p14:cNvContentPartPr/>
              <p14:nvPr/>
            </p14:nvContentPartPr>
            <p14:xfrm>
              <a:off x="10972800" y="3825240"/>
              <a:ext cx="361315" cy="346075"/>
            </p14:xfrm>
          </p:contentPart>
        </mc:Choice>
        <mc:Fallback xmlns="">
          <p:pic>
            <p:nvPicPr>
              <p:cNvPr id="405" name="墨迹 404"/>
            </p:nvPicPr>
            <p:blipFill>
              <a:blip r:embed="rId342"/>
            </p:blipFill>
            <p:spPr>
              <a:xfrm>
                <a:off x="10972800" y="3825240"/>
                <a:ext cx="36131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3" p14:bwMode="auto">
            <p14:nvContentPartPr>
              <p14:cNvPr id="406" name="墨迹 405"/>
              <p14:cNvContentPartPr/>
              <p14:nvPr/>
            </p14:nvContentPartPr>
            <p14:xfrm>
              <a:off x="11054080" y="3713480"/>
              <a:ext cx="229235" cy="71755"/>
            </p14:xfrm>
          </p:contentPart>
        </mc:Choice>
        <mc:Fallback xmlns="">
          <p:pic>
            <p:nvPicPr>
              <p:cNvPr id="406" name="墨迹 405"/>
            </p:nvPicPr>
            <p:blipFill>
              <a:blip r:embed="rId344"/>
            </p:blipFill>
            <p:spPr>
              <a:xfrm>
                <a:off x="11054080" y="3713480"/>
                <a:ext cx="2292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5" p14:bwMode="auto">
            <p14:nvContentPartPr>
              <p14:cNvPr id="407" name="墨迹 406"/>
              <p14:cNvContentPartPr/>
              <p14:nvPr/>
            </p14:nvContentPartPr>
            <p14:xfrm>
              <a:off x="11445240" y="3667760"/>
              <a:ext cx="325755" cy="46355"/>
            </p14:xfrm>
          </p:contentPart>
        </mc:Choice>
        <mc:Fallback xmlns="">
          <p:pic>
            <p:nvPicPr>
              <p:cNvPr id="407" name="墨迹 406"/>
            </p:nvPicPr>
            <p:blipFill>
              <a:blip r:embed="rId346"/>
            </p:blipFill>
            <p:spPr>
              <a:xfrm>
                <a:off x="11445240" y="3667760"/>
                <a:ext cx="32575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7" p14:bwMode="auto">
            <p14:nvContentPartPr>
              <p14:cNvPr id="408" name="墨迹 407"/>
              <p14:cNvContentPartPr/>
              <p14:nvPr/>
            </p14:nvContentPartPr>
            <p14:xfrm>
              <a:off x="11551920" y="3616960"/>
              <a:ext cx="46355" cy="254635"/>
            </p14:xfrm>
          </p:contentPart>
        </mc:Choice>
        <mc:Fallback xmlns="">
          <p:pic>
            <p:nvPicPr>
              <p:cNvPr id="408" name="墨迹 407"/>
            </p:nvPicPr>
            <p:blipFill>
              <a:blip r:embed="rId348"/>
            </p:blipFill>
            <p:spPr>
              <a:xfrm>
                <a:off x="11551920" y="3616960"/>
                <a:ext cx="46355" cy="254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9" p14:bwMode="auto">
            <p14:nvContentPartPr>
              <p14:cNvPr id="409" name="墨迹 408"/>
              <p14:cNvContentPartPr/>
              <p14:nvPr/>
            </p14:nvContentPartPr>
            <p14:xfrm>
              <a:off x="11724640" y="3642360"/>
              <a:ext cx="26035" cy="351155"/>
            </p14:xfrm>
          </p:contentPart>
        </mc:Choice>
        <mc:Fallback xmlns="">
          <p:pic>
            <p:nvPicPr>
              <p:cNvPr id="409" name="墨迹 408"/>
            </p:nvPicPr>
            <p:blipFill>
              <a:blip r:embed="rId350"/>
            </p:blipFill>
            <p:spPr>
              <a:xfrm>
                <a:off x="11724640" y="3642360"/>
                <a:ext cx="2603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1" p14:bwMode="auto">
            <p14:nvContentPartPr>
              <p14:cNvPr id="410" name="墨迹 409"/>
              <p14:cNvContentPartPr/>
              <p14:nvPr/>
            </p14:nvContentPartPr>
            <p14:xfrm>
              <a:off x="11465560" y="3825240"/>
              <a:ext cx="254635" cy="76835"/>
            </p14:xfrm>
          </p:contentPart>
        </mc:Choice>
        <mc:Fallback xmlns="">
          <p:pic>
            <p:nvPicPr>
              <p:cNvPr id="410" name="墨迹 409"/>
            </p:nvPicPr>
            <p:blipFill>
              <a:blip r:embed="rId352"/>
            </p:blipFill>
            <p:spPr>
              <a:xfrm>
                <a:off x="11465560" y="3825240"/>
                <a:ext cx="25463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3" p14:bwMode="auto">
            <p14:nvContentPartPr>
              <p14:cNvPr id="411" name="墨迹 410"/>
              <p14:cNvContentPartPr/>
              <p14:nvPr/>
            </p14:nvContentPartPr>
            <p14:xfrm>
              <a:off x="11389360" y="3931920"/>
              <a:ext cx="305435" cy="46355"/>
            </p14:xfrm>
          </p:contentPart>
        </mc:Choice>
        <mc:Fallback xmlns="">
          <p:pic>
            <p:nvPicPr>
              <p:cNvPr id="411" name="墨迹 410"/>
            </p:nvPicPr>
            <p:blipFill>
              <a:blip r:embed="rId354"/>
            </p:blipFill>
            <p:spPr>
              <a:xfrm>
                <a:off x="11389360" y="3931920"/>
                <a:ext cx="30543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5" p14:bwMode="auto">
            <p14:nvContentPartPr>
              <p14:cNvPr id="412" name="墨迹 411"/>
              <p14:cNvContentPartPr/>
              <p14:nvPr/>
            </p14:nvContentPartPr>
            <p14:xfrm>
              <a:off x="11404600" y="3997960"/>
              <a:ext cx="153035" cy="112395"/>
            </p14:xfrm>
          </p:contentPart>
        </mc:Choice>
        <mc:Fallback xmlns="">
          <p:pic>
            <p:nvPicPr>
              <p:cNvPr id="412" name="墨迹 411"/>
            </p:nvPicPr>
            <p:blipFill>
              <a:blip r:embed="rId356"/>
            </p:blipFill>
            <p:spPr>
              <a:xfrm>
                <a:off x="11404600" y="3997960"/>
                <a:ext cx="15303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7" p14:bwMode="auto">
            <p14:nvContentPartPr>
              <p14:cNvPr id="413" name="墨迹 412"/>
              <p14:cNvContentPartPr/>
              <p14:nvPr/>
            </p14:nvContentPartPr>
            <p14:xfrm>
              <a:off x="11633200" y="4038600"/>
              <a:ext cx="102235" cy="163195"/>
            </p14:xfrm>
          </p:contentPart>
        </mc:Choice>
        <mc:Fallback xmlns="">
          <p:pic>
            <p:nvPicPr>
              <p:cNvPr id="413" name="墨迹 412"/>
            </p:nvPicPr>
            <p:blipFill>
              <a:blip r:embed="rId358"/>
            </p:blipFill>
            <p:spPr>
              <a:xfrm>
                <a:off x="11633200" y="4038600"/>
                <a:ext cx="10223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9" p14:bwMode="auto">
            <p14:nvContentPartPr>
              <p14:cNvPr id="414" name="墨迹 413"/>
              <p14:cNvContentPartPr/>
              <p14:nvPr/>
            </p14:nvContentPartPr>
            <p14:xfrm>
              <a:off x="9763760" y="4307840"/>
              <a:ext cx="193675" cy="412115"/>
            </p14:xfrm>
          </p:contentPart>
        </mc:Choice>
        <mc:Fallback xmlns="">
          <p:pic>
            <p:nvPicPr>
              <p:cNvPr id="414" name="墨迹 413"/>
            </p:nvPicPr>
            <p:blipFill>
              <a:blip r:embed="rId360"/>
            </p:blipFill>
            <p:spPr>
              <a:xfrm>
                <a:off x="9763760" y="4307840"/>
                <a:ext cx="193675" cy="412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1" p14:bwMode="auto">
            <p14:nvContentPartPr>
              <p14:cNvPr id="415" name="墨迹 414"/>
              <p14:cNvContentPartPr/>
              <p14:nvPr/>
            </p14:nvContentPartPr>
            <p14:xfrm>
              <a:off x="10139680" y="4267200"/>
              <a:ext cx="188595" cy="122555"/>
            </p14:xfrm>
          </p:contentPart>
        </mc:Choice>
        <mc:Fallback xmlns="">
          <p:pic>
            <p:nvPicPr>
              <p:cNvPr id="415" name="墨迹 414"/>
            </p:nvPicPr>
            <p:blipFill>
              <a:blip r:embed="rId362"/>
            </p:blipFill>
            <p:spPr>
              <a:xfrm>
                <a:off x="10139680" y="4267200"/>
                <a:ext cx="18859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3" p14:bwMode="auto">
            <p14:nvContentPartPr>
              <p14:cNvPr id="416" name="墨迹 415"/>
              <p14:cNvContentPartPr/>
              <p14:nvPr/>
            </p14:nvContentPartPr>
            <p14:xfrm>
              <a:off x="10063480" y="4389120"/>
              <a:ext cx="305435" cy="92075"/>
            </p14:xfrm>
          </p:contentPart>
        </mc:Choice>
        <mc:Fallback xmlns="">
          <p:pic>
            <p:nvPicPr>
              <p:cNvPr id="416" name="墨迹 415"/>
            </p:nvPicPr>
            <p:blipFill>
              <a:blip r:embed="rId364"/>
            </p:blipFill>
            <p:spPr>
              <a:xfrm>
                <a:off x="10063480" y="4389120"/>
                <a:ext cx="30543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5" p14:bwMode="auto">
            <p14:nvContentPartPr>
              <p14:cNvPr id="417" name="墨迹 416"/>
              <p14:cNvContentPartPr/>
              <p14:nvPr/>
            </p14:nvContentPartPr>
            <p14:xfrm>
              <a:off x="10124440" y="4424680"/>
              <a:ext cx="168275" cy="26035"/>
            </p14:xfrm>
          </p:contentPart>
        </mc:Choice>
        <mc:Fallback xmlns="">
          <p:pic>
            <p:nvPicPr>
              <p:cNvPr id="417" name="墨迹 416"/>
            </p:nvPicPr>
            <p:blipFill>
              <a:blip r:embed="rId366"/>
            </p:blipFill>
            <p:spPr>
              <a:xfrm>
                <a:off x="10124440" y="4424680"/>
                <a:ext cx="16827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7" p14:bwMode="auto">
            <p14:nvContentPartPr>
              <p14:cNvPr id="418" name="墨迹 417"/>
              <p14:cNvContentPartPr/>
              <p14:nvPr/>
            </p14:nvContentPartPr>
            <p14:xfrm>
              <a:off x="9911080" y="4394200"/>
              <a:ext cx="173355" cy="224155"/>
            </p14:xfrm>
          </p:contentPart>
        </mc:Choice>
        <mc:Fallback xmlns="">
          <p:pic>
            <p:nvPicPr>
              <p:cNvPr id="418" name="墨迹 417"/>
            </p:nvPicPr>
            <p:blipFill>
              <a:blip r:embed="rId368"/>
            </p:blipFill>
            <p:spPr>
              <a:xfrm>
                <a:off x="9911080" y="4394200"/>
                <a:ext cx="173355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9" p14:bwMode="auto">
            <p14:nvContentPartPr>
              <p14:cNvPr id="419" name="墨迹 418"/>
              <p14:cNvContentPartPr/>
              <p14:nvPr/>
            </p14:nvContentPartPr>
            <p14:xfrm>
              <a:off x="9997440" y="4556760"/>
              <a:ext cx="81915" cy="203835"/>
            </p14:xfrm>
          </p:contentPart>
        </mc:Choice>
        <mc:Fallback xmlns="">
          <p:pic>
            <p:nvPicPr>
              <p:cNvPr id="419" name="墨迹 418"/>
            </p:nvPicPr>
            <p:blipFill>
              <a:blip r:embed="rId370"/>
            </p:blipFill>
            <p:spPr>
              <a:xfrm>
                <a:off x="9997440" y="4556760"/>
                <a:ext cx="81915" cy="203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1" p14:bwMode="auto">
            <p14:nvContentPartPr>
              <p14:cNvPr id="420" name="墨迹 419"/>
              <p14:cNvContentPartPr/>
              <p14:nvPr/>
            </p14:nvContentPartPr>
            <p14:xfrm>
              <a:off x="10129520" y="4536440"/>
              <a:ext cx="290195" cy="178435"/>
            </p14:xfrm>
          </p:contentPart>
        </mc:Choice>
        <mc:Fallback xmlns="">
          <p:pic>
            <p:nvPicPr>
              <p:cNvPr id="420" name="墨迹 419"/>
            </p:nvPicPr>
            <p:blipFill>
              <a:blip r:embed="rId372"/>
            </p:blipFill>
            <p:spPr>
              <a:xfrm>
                <a:off x="10129520" y="4536440"/>
                <a:ext cx="29019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3" p14:bwMode="auto">
            <p14:nvContentPartPr>
              <p14:cNvPr id="421" name="墨迹 420"/>
              <p14:cNvContentPartPr/>
              <p14:nvPr/>
            </p14:nvContentPartPr>
            <p14:xfrm>
              <a:off x="10149840" y="4572000"/>
              <a:ext cx="142875" cy="56515"/>
            </p14:xfrm>
          </p:contentPart>
        </mc:Choice>
        <mc:Fallback xmlns="">
          <p:pic>
            <p:nvPicPr>
              <p:cNvPr id="421" name="墨迹 420"/>
            </p:nvPicPr>
            <p:blipFill>
              <a:blip r:embed="rId374"/>
            </p:blipFill>
            <p:spPr>
              <a:xfrm>
                <a:off x="10149840" y="4572000"/>
                <a:ext cx="14287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5" p14:bwMode="auto">
            <p14:nvContentPartPr>
              <p14:cNvPr id="422" name="墨迹 421"/>
              <p14:cNvContentPartPr/>
              <p14:nvPr/>
            </p14:nvContentPartPr>
            <p14:xfrm>
              <a:off x="10200640" y="4536440"/>
              <a:ext cx="26035" cy="173355"/>
            </p14:xfrm>
          </p:contentPart>
        </mc:Choice>
        <mc:Fallback xmlns="">
          <p:pic>
            <p:nvPicPr>
              <p:cNvPr id="422" name="墨迹 421"/>
            </p:nvPicPr>
            <p:blipFill>
              <a:blip r:embed="rId376"/>
            </p:blipFill>
            <p:spPr>
              <a:xfrm>
                <a:off x="10200640" y="4536440"/>
                <a:ext cx="2603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7" p14:bwMode="auto">
            <p14:nvContentPartPr>
              <p14:cNvPr id="423" name="墨迹 422"/>
              <p14:cNvContentPartPr/>
              <p14:nvPr/>
            </p14:nvContentPartPr>
            <p14:xfrm>
              <a:off x="10307320" y="4536440"/>
              <a:ext cx="31115" cy="280035"/>
            </p14:xfrm>
          </p:contentPart>
        </mc:Choice>
        <mc:Fallback xmlns="">
          <p:pic>
            <p:nvPicPr>
              <p:cNvPr id="423" name="墨迹 422"/>
            </p:nvPicPr>
            <p:blipFill>
              <a:blip r:embed="rId378"/>
            </p:blipFill>
            <p:spPr>
              <a:xfrm>
                <a:off x="10307320" y="4536440"/>
                <a:ext cx="31115" cy="280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9" p14:bwMode="auto">
            <p14:nvContentPartPr>
              <p14:cNvPr id="424" name="墨迹 423"/>
              <p14:cNvContentPartPr/>
              <p14:nvPr/>
            </p14:nvContentPartPr>
            <p14:xfrm>
              <a:off x="10576560" y="4328160"/>
              <a:ext cx="305435" cy="137795"/>
            </p14:xfrm>
          </p:contentPart>
        </mc:Choice>
        <mc:Fallback xmlns="">
          <p:pic>
            <p:nvPicPr>
              <p:cNvPr id="424" name="墨迹 423"/>
            </p:nvPicPr>
            <p:blipFill>
              <a:blip r:embed="rId380"/>
            </p:blipFill>
            <p:spPr>
              <a:xfrm>
                <a:off x="10576560" y="4328160"/>
                <a:ext cx="30543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1" p14:bwMode="auto">
            <p14:nvContentPartPr>
              <p14:cNvPr id="425" name="墨迹 424"/>
              <p14:cNvContentPartPr/>
              <p14:nvPr/>
            </p14:nvContentPartPr>
            <p14:xfrm>
              <a:off x="10718800" y="4404360"/>
              <a:ext cx="107315" cy="310515"/>
            </p14:xfrm>
          </p:contentPart>
        </mc:Choice>
        <mc:Fallback xmlns="">
          <p:pic>
            <p:nvPicPr>
              <p:cNvPr id="425" name="墨迹 424"/>
            </p:nvPicPr>
            <p:blipFill>
              <a:blip r:embed="rId382"/>
            </p:blipFill>
            <p:spPr>
              <a:xfrm>
                <a:off x="10718800" y="4404360"/>
                <a:ext cx="107315" cy="310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3" p14:bwMode="auto">
            <p14:nvContentPartPr>
              <p14:cNvPr id="426" name="墨迹 425"/>
              <p14:cNvContentPartPr/>
              <p14:nvPr/>
            </p14:nvContentPartPr>
            <p14:xfrm>
              <a:off x="10627360" y="4505960"/>
              <a:ext cx="61595" cy="122555"/>
            </p14:xfrm>
          </p:contentPart>
        </mc:Choice>
        <mc:Fallback xmlns="">
          <p:pic>
            <p:nvPicPr>
              <p:cNvPr id="426" name="墨迹 425"/>
            </p:nvPicPr>
            <p:blipFill>
              <a:blip r:embed="rId384"/>
            </p:blipFill>
            <p:spPr>
              <a:xfrm>
                <a:off x="10627360" y="4505960"/>
                <a:ext cx="6159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5" p14:bwMode="auto">
            <p14:nvContentPartPr>
              <p14:cNvPr id="427" name="墨迹 426"/>
              <p14:cNvContentPartPr/>
              <p14:nvPr/>
            </p14:nvContentPartPr>
            <p14:xfrm>
              <a:off x="10805160" y="4546600"/>
              <a:ext cx="97155" cy="61595"/>
            </p14:xfrm>
          </p:contentPart>
        </mc:Choice>
        <mc:Fallback xmlns="">
          <p:pic>
            <p:nvPicPr>
              <p:cNvPr id="427" name="墨迹 426"/>
            </p:nvPicPr>
            <p:blipFill>
              <a:blip r:embed="rId386"/>
            </p:blipFill>
            <p:spPr>
              <a:xfrm>
                <a:off x="10805160" y="4546600"/>
                <a:ext cx="9715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7" p14:bwMode="auto">
            <p14:nvContentPartPr>
              <p14:cNvPr id="428" name="墨迹 427"/>
              <p14:cNvContentPartPr/>
              <p14:nvPr/>
            </p14:nvContentPartPr>
            <p14:xfrm>
              <a:off x="10982960" y="4348480"/>
              <a:ext cx="147955" cy="183515"/>
            </p14:xfrm>
          </p:contentPart>
        </mc:Choice>
        <mc:Fallback xmlns="">
          <p:pic>
            <p:nvPicPr>
              <p:cNvPr id="428" name="墨迹 427"/>
            </p:nvPicPr>
            <p:blipFill>
              <a:blip r:embed="rId388"/>
            </p:blipFill>
            <p:spPr>
              <a:xfrm>
                <a:off x="10982960" y="4348480"/>
                <a:ext cx="147955" cy="183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9" p14:bwMode="auto">
            <p14:nvContentPartPr>
              <p14:cNvPr id="429" name="墨迹 428"/>
              <p14:cNvContentPartPr/>
              <p14:nvPr/>
            </p14:nvContentPartPr>
            <p14:xfrm>
              <a:off x="11013440" y="4495800"/>
              <a:ext cx="127635" cy="10795"/>
            </p14:xfrm>
          </p:contentPart>
        </mc:Choice>
        <mc:Fallback xmlns="">
          <p:pic>
            <p:nvPicPr>
              <p:cNvPr id="429" name="墨迹 428"/>
            </p:nvPicPr>
            <p:blipFill>
              <a:blip r:embed="rId390"/>
            </p:blipFill>
            <p:spPr>
              <a:xfrm>
                <a:off x="11013440" y="4495800"/>
                <a:ext cx="12763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1" p14:bwMode="auto">
            <p14:nvContentPartPr>
              <p14:cNvPr id="430" name="墨迹 429"/>
              <p14:cNvContentPartPr/>
              <p14:nvPr/>
            </p14:nvContentPartPr>
            <p14:xfrm>
              <a:off x="10972800" y="4521200"/>
              <a:ext cx="213995" cy="188595"/>
            </p14:xfrm>
          </p:contentPart>
        </mc:Choice>
        <mc:Fallback xmlns="">
          <p:pic>
            <p:nvPicPr>
              <p:cNvPr id="430" name="墨迹 429"/>
            </p:nvPicPr>
            <p:blipFill>
              <a:blip r:embed="rId392"/>
            </p:blipFill>
            <p:spPr>
              <a:xfrm>
                <a:off x="10972800" y="4521200"/>
                <a:ext cx="21399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3" p14:bwMode="auto">
            <p14:nvContentPartPr>
              <p14:cNvPr id="431" name="墨迹 430"/>
              <p14:cNvContentPartPr/>
              <p14:nvPr/>
            </p14:nvContentPartPr>
            <p14:xfrm>
              <a:off x="11069320" y="4602480"/>
              <a:ext cx="112395" cy="76835"/>
            </p14:xfrm>
          </p:contentPart>
        </mc:Choice>
        <mc:Fallback xmlns="">
          <p:pic>
            <p:nvPicPr>
              <p:cNvPr id="431" name="墨迹 430"/>
            </p:nvPicPr>
            <p:blipFill>
              <a:blip r:embed="rId394"/>
            </p:blipFill>
            <p:spPr>
              <a:xfrm>
                <a:off x="11069320" y="4602480"/>
                <a:ext cx="11239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5" p14:bwMode="auto">
            <p14:nvContentPartPr>
              <p14:cNvPr id="432" name="墨迹 431"/>
              <p14:cNvContentPartPr/>
              <p14:nvPr/>
            </p14:nvContentPartPr>
            <p14:xfrm>
              <a:off x="11231880" y="4414520"/>
              <a:ext cx="254635" cy="274955"/>
            </p14:xfrm>
          </p:contentPart>
        </mc:Choice>
        <mc:Fallback xmlns="">
          <p:pic>
            <p:nvPicPr>
              <p:cNvPr id="432" name="墨迹 431"/>
            </p:nvPicPr>
            <p:blipFill>
              <a:blip r:embed="rId396"/>
            </p:blipFill>
            <p:spPr>
              <a:xfrm>
                <a:off x="11231880" y="4414520"/>
                <a:ext cx="254635" cy="274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7" p14:bwMode="auto">
            <p14:nvContentPartPr>
              <p14:cNvPr id="433" name="墨迹 432"/>
              <p14:cNvContentPartPr/>
              <p14:nvPr/>
            </p14:nvContentPartPr>
            <p14:xfrm>
              <a:off x="11531600" y="4409440"/>
              <a:ext cx="198755" cy="112395"/>
            </p14:xfrm>
          </p:contentPart>
        </mc:Choice>
        <mc:Fallback xmlns="">
          <p:pic>
            <p:nvPicPr>
              <p:cNvPr id="433" name="墨迹 432"/>
            </p:nvPicPr>
            <p:blipFill>
              <a:blip r:embed="rId398"/>
            </p:blipFill>
            <p:spPr>
              <a:xfrm>
                <a:off x="11531600" y="4409440"/>
                <a:ext cx="19875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9" p14:bwMode="auto">
            <p14:nvContentPartPr>
              <p14:cNvPr id="434" name="墨迹 433"/>
              <p14:cNvContentPartPr/>
              <p14:nvPr/>
            </p14:nvContentPartPr>
            <p14:xfrm>
              <a:off x="11623040" y="4389120"/>
              <a:ext cx="92075" cy="198755"/>
            </p14:xfrm>
          </p:contentPart>
        </mc:Choice>
        <mc:Fallback xmlns="">
          <p:pic>
            <p:nvPicPr>
              <p:cNvPr id="434" name="墨迹 433"/>
            </p:nvPicPr>
            <p:blipFill>
              <a:blip r:embed="rId400"/>
            </p:blipFill>
            <p:spPr>
              <a:xfrm>
                <a:off x="11623040" y="4389120"/>
                <a:ext cx="92075" cy="198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1" p14:bwMode="auto">
            <p14:nvContentPartPr>
              <p14:cNvPr id="435" name="墨迹 434"/>
              <p14:cNvContentPartPr/>
              <p14:nvPr/>
            </p14:nvContentPartPr>
            <p14:xfrm>
              <a:off x="11501120" y="4561840"/>
              <a:ext cx="193675" cy="208915"/>
            </p14:xfrm>
          </p:contentPart>
        </mc:Choice>
        <mc:Fallback xmlns="">
          <p:pic>
            <p:nvPicPr>
              <p:cNvPr id="435" name="墨迹 434"/>
            </p:nvPicPr>
            <p:blipFill>
              <a:blip r:embed="rId402"/>
            </p:blipFill>
            <p:spPr>
              <a:xfrm>
                <a:off x="11501120" y="4561840"/>
                <a:ext cx="193675" cy="208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3" p14:bwMode="auto">
            <p14:nvContentPartPr>
              <p14:cNvPr id="436" name="墨迹 435"/>
              <p14:cNvContentPartPr/>
              <p14:nvPr/>
            </p14:nvContentPartPr>
            <p14:xfrm>
              <a:off x="11399520" y="4668520"/>
              <a:ext cx="346075" cy="188595"/>
            </p14:xfrm>
          </p:contentPart>
        </mc:Choice>
        <mc:Fallback xmlns="">
          <p:pic>
            <p:nvPicPr>
              <p:cNvPr id="436" name="墨迹 435"/>
            </p:nvPicPr>
            <p:blipFill>
              <a:blip r:embed="rId404"/>
            </p:blipFill>
            <p:spPr>
              <a:xfrm>
                <a:off x="11399520" y="4668520"/>
                <a:ext cx="34607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5" p14:bwMode="auto">
            <p14:nvContentPartPr>
              <p14:cNvPr id="437" name="墨迹 436"/>
              <p14:cNvContentPartPr/>
              <p14:nvPr/>
            </p14:nvContentPartPr>
            <p14:xfrm>
              <a:off x="11816080" y="4902200"/>
              <a:ext cx="26035" cy="10795"/>
            </p14:xfrm>
          </p:contentPart>
        </mc:Choice>
        <mc:Fallback xmlns="">
          <p:pic>
            <p:nvPicPr>
              <p:cNvPr id="437" name="墨迹 436"/>
            </p:nvPicPr>
            <p:blipFill>
              <a:blip r:embed="rId406"/>
            </p:blipFill>
            <p:spPr>
              <a:xfrm>
                <a:off x="11816080" y="4902200"/>
                <a:ext cx="2603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7" p14:bwMode="auto">
            <p14:nvContentPartPr>
              <p14:cNvPr id="438" name="墨迹 437"/>
              <p14:cNvContentPartPr/>
              <p14:nvPr/>
            </p14:nvContentPartPr>
            <p14:xfrm>
              <a:off x="6639560" y="1986280"/>
              <a:ext cx="721995" cy="46355"/>
            </p14:xfrm>
          </p:contentPart>
        </mc:Choice>
        <mc:Fallback xmlns="">
          <p:pic>
            <p:nvPicPr>
              <p:cNvPr id="438" name="墨迹 437"/>
            </p:nvPicPr>
            <p:blipFill>
              <a:blip r:embed="rId408"/>
            </p:blipFill>
            <p:spPr>
              <a:xfrm>
                <a:off x="6639560" y="1986280"/>
                <a:ext cx="72199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09" p14:bwMode="auto">
            <p14:nvContentPartPr>
              <p14:cNvPr id="439" name="墨迹 438"/>
              <p14:cNvContentPartPr/>
              <p14:nvPr/>
            </p14:nvContentPartPr>
            <p14:xfrm>
              <a:off x="5791200" y="1986280"/>
              <a:ext cx="203835" cy="26035"/>
            </p14:xfrm>
          </p:contentPart>
        </mc:Choice>
        <mc:Fallback xmlns="">
          <p:pic>
            <p:nvPicPr>
              <p:cNvPr id="439" name="墨迹 438"/>
            </p:nvPicPr>
            <p:blipFill>
              <a:blip r:embed="rId410"/>
            </p:blipFill>
            <p:spPr>
              <a:xfrm>
                <a:off x="5791200" y="1986280"/>
                <a:ext cx="20383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1" p14:bwMode="auto">
            <p14:nvContentPartPr>
              <p14:cNvPr id="440" name="墨迹 439"/>
              <p14:cNvContentPartPr/>
              <p14:nvPr/>
            </p14:nvContentPartPr>
            <p14:xfrm>
              <a:off x="5786120" y="2189480"/>
              <a:ext cx="1194435" cy="66675"/>
            </p14:xfrm>
          </p:contentPart>
        </mc:Choice>
        <mc:Fallback xmlns="">
          <p:pic>
            <p:nvPicPr>
              <p:cNvPr id="440" name="墨迹 439"/>
            </p:nvPicPr>
            <p:blipFill>
              <a:blip r:embed="rId412"/>
            </p:blipFill>
            <p:spPr>
              <a:xfrm>
                <a:off x="5786120" y="2189480"/>
                <a:ext cx="119443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3" p14:bwMode="auto">
            <p14:nvContentPartPr>
              <p14:cNvPr id="441" name="墨迹 440"/>
              <p14:cNvContentPartPr/>
              <p14:nvPr/>
            </p14:nvContentPartPr>
            <p14:xfrm>
              <a:off x="5842000" y="2448560"/>
              <a:ext cx="630555" cy="46355"/>
            </p14:xfrm>
          </p:contentPart>
        </mc:Choice>
        <mc:Fallback xmlns="">
          <p:pic>
            <p:nvPicPr>
              <p:cNvPr id="441" name="墨迹 440"/>
            </p:nvPicPr>
            <p:blipFill>
              <a:blip r:embed="rId414"/>
            </p:blipFill>
            <p:spPr>
              <a:xfrm>
                <a:off x="5842000" y="2448560"/>
                <a:ext cx="63055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5" p14:bwMode="auto">
            <p14:nvContentPartPr>
              <p14:cNvPr id="442" name="墨迹 441"/>
              <p14:cNvContentPartPr/>
              <p14:nvPr/>
            </p14:nvContentPartPr>
            <p14:xfrm>
              <a:off x="7289800" y="2042160"/>
              <a:ext cx="457835" cy="539115"/>
            </p14:xfrm>
          </p:contentPart>
        </mc:Choice>
        <mc:Fallback xmlns="">
          <p:pic>
            <p:nvPicPr>
              <p:cNvPr id="442" name="墨迹 441"/>
            </p:nvPicPr>
            <p:blipFill>
              <a:blip r:embed="rId416"/>
            </p:blipFill>
            <p:spPr>
              <a:xfrm>
                <a:off x="7289800" y="2042160"/>
                <a:ext cx="457835" cy="539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7" p14:bwMode="auto">
            <p14:nvContentPartPr>
              <p14:cNvPr id="443" name="墨迹 442"/>
              <p14:cNvContentPartPr/>
              <p14:nvPr/>
            </p14:nvContentPartPr>
            <p14:xfrm>
              <a:off x="9723120" y="5034280"/>
              <a:ext cx="198755" cy="122555"/>
            </p14:xfrm>
          </p:contentPart>
        </mc:Choice>
        <mc:Fallback xmlns="">
          <p:pic>
            <p:nvPicPr>
              <p:cNvPr id="443" name="墨迹 442"/>
            </p:nvPicPr>
            <p:blipFill>
              <a:blip r:embed="rId418"/>
            </p:blipFill>
            <p:spPr>
              <a:xfrm>
                <a:off x="9723120" y="5034280"/>
                <a:ext cx="19875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9" p14:bwMode="auto">
            <p14:nvContentPartPr>
              <p14:cNvPr id="444" name="墨迹 443"/>
              <p14:cNvContentPartPr/>
              <p14:nvPr/>
            </p14:nvContentPartPr>
            <p14:xfrm>
              <a:off x="9702800" y="5095240"/>
              <a:ext cx="635" cy="635"/>
            </p14:xfrm>
          </p:contentPart>
        </mc:Choice>
        <mc:Fallback xmlns="">
          <p:pic>
            <p:nvPicPr>
              <p:cNvPr id="444" name="墨迹 443"/>
            </p:nvPicPr>
            <p:blipFill>
              <a:blip r:embed="rId420"/>
            </p:blipFill>
            <p:spPr>
              <a:xfrm>
                <a:off x="9702800" y="509524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1" p14:bwMode="auto">
            <p14:nvContentPartPr>
              <p14:cNvPr id="445" name="墨迹 444"/>
              <p14:cNvContentPartPr/>
              <p14:nvPr/>
            </p14:nvContentPartPr>
            <p14:xfrm>
              <a:off x="9672320" y="5090160"/>
              <a:ext cx="102235" cy="137795"/>
            </p14:xfrm>
          </p:contentPart>
        </mc:Choice>
        <mc:Fallback xmlns="">
          <p:pic>
            <p:nvPicPr>
              <p:cNvPr id="445" name="墨迹 444"/>
            </p:nvPicPr>
            <p:blipFill>
              <a:blip r:embed="rId422"/>
            </p:blipFill>
            <p:spPr>
              <a:xfrm>
                <a:off x="9672320" y="5090160"/>
                <a:ext cx="10223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3" p14:bwMode="auto">
            <p14:nvContentPartPr>
              <p14:cNvPr id="446" name="墨迹 445"/>
              <p14:cNvContentPartPr/>
              <p14:nvPr/>
            </p14:nvContentPartPr>
            <p14:xfrm>
              <a:off x="7980680" y="5044440"/>
              <a:ext cx="554355" cy="823595"/>
            </p14:xfrm>
          </p:contentPart>
        </mc:Choice>
        <mc:Fallback xmlns="">
          <p:pic>
            <p:nvPicPr>
              <p:cNvPr id="446" name="墨迹 445"/>
            </p:nvPicPr>
            <p:blipFill>
              <a:blip r:embed="rId424"/>
            </p:blipFill>
            <p:spPr>
              <a:xfrm>
                <a:off x="7980680" y="5044440"/>
                <a:ext cx="554355" cy="823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5" p14:bwMode="auto">
            <p14:nvContentPartPr>
              <p14:cNvPr id="447" name="墨迹 446"/>
              <p14:cNvContentPartPr/>
              <p14:nvPr/>
            </p14:nvContentPartPr>
            <p14:xfrm>
              <a:off x="1910080" y="3200400"/>
              <a:ext cx="412115" cy="41275"/>
            </p14:xfrm>
          </p:contentPart>
        </mc:Choice>
        <mc:Fallback xmlns="">
          <p:pic>
            <p:nvPicPr>
              <p:cNvPr id="447" name="墨迹 446"/>
            </p:nvPicPr>
            <p:blipFill>
              <a:blip r:embed="rId426"/>
            </p:blipFill>
            <p:spPr>
              <a:xfrm>
                <a:off x="1910080" y="3200400"/>
                <a:ext cx="4121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7" p14:bwMode="auto">
            <p14:nvContentPartPr>
              <p14:cNvPr id="448" name="墨迹 447"/>
              <p14:cNvContentPartPr/>
              <p14:nvPr/>
            </p14:nvContentPartPr>
            <p14:xfrm>
              <a:off x="2260600" y="762000"/>
              <a:ext cx="925195" cy="2372995"/>
            </p14:xfrm>
          </p:contentPart>
        </mc:Choice>
        <mc:Fallback xmlns="">
          <p:pic>
            <p:nvPicPr>
              <p:cNvPr id="448" name="墨迹 447"/>
            </p:nvPicPr>
            <p:blipFill>
              <a:blip r:embed="rId428"/>
            </p:blipFill>
            <p:spPr>
              <a:xfrm>
                <a:off x="2260600" y="762000"/>
                <a:ext cx="925195" cy="2372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29" p14:bwMode="auto">
            <p14:nvContentPartPr>
              <p14:cNvPr id="449" name="墨迹 448"/>
              <p14:cNvContentPartPr/>
              <p14:nvPr/>
            </p14:nvContentPartPr>
            <p14:xfrm>
              <a:off x="2219960" y="2976880"/>
              <a:ext cx="173355" cy="168275"/>
            </p14:xfrm>
          </p:contentPart>
        </mc:Choice>
        <mc:Fallback xmlns="">
          <p:pic>
            <p:nvPicPr>
              <p:cNvPr id="449" name="墨迹 448"/>
            </p:nvPicPr>
            <p:blipFill>
              <a:blip r:embed="rId430"/>
            </p:blipFill>
            <p:spPr>
              <a:xfrm>
                <a:off x="2219960" y="2976880"/>
                <a:ext cx="17335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1" p14:bwMode="auto">
            <p14:nvContentPartPr>
              <p14:cNvPr id="450" name="墨迹 449"/>
              <p14:cNvContentPartPr/>
              <p14:nvPr/>
            </p14:nvContentPartPr>
            <p14:xfrm>
              <a:off x="441960" y="3215640"/>
              <a:ext cx="630555" cy="61595"/>
            </p14:xfrm>
          </p:contentPart>
        </mc:Choice>
        <mc:Fallback xmlns="">
          <p:pic>
            <p:nvPicPr>
              <p:cNvPr id="450" name="墨迹 449"/>
            </p:nvPicPr>
            <p:blipFill>
              <a:blip r:embed="rId432"/>
            </p:blipFill>
            <p:spPr>
              <a:xfrm>
                <a:off x="441960" y="3215640"/>
                <a:ext cx="630555" cy="61595"/>
              </a:xfrm>
              <a:prstGeom prst="rect"/>
            </p:spPr>
          </p:pic>
        </mc:Fallback>
      </mc:AlternateContent>
    </p:spTree>
    <p:custDataLst>
      <p:tags r:id="rId43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回顾</a:t>
            </a:r>
            <a:r>
              <a:rPr lang="en-US" altLang="zh-CN"/>
              <a:t> Binder </a:t>
            </a:r>
            <a:r>
              <a:rPr lang="zh-CN" altLang="en-US"/>
              <a:t>应用层流程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7705" y="2019935"/>
            <a:ext cx="9726930" cy="3542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binder_io </a:t>
            </a:r>
            <a:r>
              <a:rPr lang="zh-CN" altLang="en-US"/>
              <a:t>结构示例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2069465"/>
            <a:ext cx="10968990" cy="2578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7" name="墨迹 46"/>
              <p14:cNvContentPartPr/>
              <p14:nvPr/>
            </p14:nvContentPartPr>
            <p14:xfrm>
              <a:off x="3190240" y="3599180"/>
              <a:ext cx="635" cy="63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4"/>
            </p:blipFill>
            <p:spPr>
              <a:xfrm>
                <a:off x="3190240" y="3599180"/>
                <a:ext cx="635" cy="635"/>
              </a:xfrm>
              <a:prstGeom prst="rect"/>
            </p:spPr>
          </p:pic>
        </mc:Fallback>
      </mc:AlternateContent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binder_transaction_data_secctx</a:t>
            </a:r>
            <a:r>
              <a:rPr lang="en-US" altLang="zh-CN"/>
              <a:t> </a:t>
            </a:r>
            <a:r>
              <a:rPr lang="zh-CN" altLang="en-US"/>
              <a:t>结构分析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8330" y="1675130"/>
            <a:ext cx="5130800" cy="1314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26885" y="1404620"/>
            <a:ext cx="3987800" cy="50615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2" name="墨迹 11"/>
              <p14:cNvContentPartPr/>
              <p14:nvPr/>
            </p14:nvContentPartPr>
            <p14:xfrm>
              <a:off x="1422400" y="2628900"/>
              <a:ext cx="2118995" cy="7175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6"/>
            </p:blipFill>
            <p:spPr>
              <a:xfrm>
                <a:off x="1422400" y="2628900"/>
                <a:ext cx="211899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3" name="墨迹 12"/>
              <p14:cNvContentPartPr/>
              <p14:nvPr/>
            </p14:nvContentPartPr>
            <p14:xfrm>
              <a:off x="2133600" y="2319020"/>
              <a:ext cx="1981835" cy="7175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8"/>
            </p:blipFill>
            <p:spPr>
              <a:xfrm>
                <a:off x="2133600" y="2319020"/>
                <a:ext cx="19818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4" name="墨迹 13"/>
              <p14:cNvContentPartPr/>
              <p14:nvPr/>
            </p14:nvContentPartPr>
            <p14:xfrm>
              <a:off x="10017760" y="1831340"/>
              <a:ext cx="574675" cy="417639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0"/>
            </p:blipFill>
            <p:spPr>
              <a:xfrm>
                <a:off x="10017760" y="1831340"/>
                <a:ext cx="574675" cy="417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5" name="墨迹 14"/>
              <p14:cNvContentPartPr/>
              <p14:nvPr/>
            </p14:nvContentPartPr>
            <p14:xfrm>
              <a:off x="10302240" y="5920740"/>
              <a:ext cx="203835" cy="24955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12"/>
            </p:blipFill>
            <p:spPr>
              <a:xfrm>
                <a:off x="10302240" y="5920740"/>
                <a:ext cx="203835" cy="249555"/>
              </a:xfrm>
              <a:prstGeom prst="rect"/>
            </p:spPr>
          </p:pic>
        </mc:Fallback>
      </mc:AlternateContent>
    </p:spTree>
    <p:custDataLst>
      <p:tags r:id="rId1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84140" y="-35560"/>
            <a:ext cx="6567805" cy="24688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56020" y="2310130"/>
            <a:ext cx="4756785" cy="44342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7330" y="0"/>
            <a:ext cx="423291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6" name="墨迹 95"/>
              <p14:cNvContentPartPr/>
              <p14:nvPr/>
            </p14:nvContentPartPr>
            <p14:xfrm>
              <a:off x="2428240" y="889000"/>
              <a:ext cx="635" cy="635"/>
            </p14:xfrm>
          </p:contentPart>
        </mc:Choice>
        <mc:Fallback xmlns="">
          <p:pic>
            <p:nvPicPr>
              <p:cNvPr id="96" name="墨迹 95"/>
            </p:nvPicPr>
            <p:blipFill>
              <a:blip r:embed="rId8"/>
            </p:blipFill>
            <p:spPr>
              <a:xfrm>
                <a:off x="2428240" y="88900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00" name="墨迹 199"/>
              <p14:cNvContentPartPr/>
              <p14:nvPr/>
            </p14:nvContentPartPr>
            <p14:xfrm>
              <a:off x="2321560" y="370840"/>
              <a:ext cx="71755" cy="219075"/>
            </p14:xfrm>
          </p:contentPart>
        </mc:Choice>
        <mc:Fallback xmlns="">
          <p:pic>
            <p:nvPicPr>
              <p:cNvPr id="200" name="墨迹 199"/>
            </p:nvPicPr>
            <p:blipFill>
              <a:blip r:embed="rId10"/>
            </p:blipFill>
            <p:spPr>
              <a:xfrm>
                <a:off x="2321560" y="370840"/>
                <a:ext cx="7175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01" name="墨迹 200"/>
              <p14:cNvContentPartPr/>
              <p14:nvPr/>
            </p14:nvContentPartPr>
            <p14:xfrm>
              <a:off x="2428240" y="518160"/>
              <a:ext cx="76835" cy="31115"/>
            </p14:xfrm>
          </p:contentPart>
        </mc:Choice>
        <mc:Fallback xmlns="">
          <p:pic>
            <p:nvPicPr>
              <p:cNvPr id="201" name="墨迹 200"/>
            </p:nvPicPr>
            <p:blipFill>
              <a:blip r:embed="rId12"/>
            </p:blipFill>
            <p:spPr>
              <a:xfrm>
                <a:off x="2428240" y="518160"/>
                <a:ext cx="7683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02" name="墨迹 201"/>
              <p14:cNvContentPartPr/>
              <p14:nvPr/>
            </p14:nvContentPartPr>
            <p14:xfrm>
              <a:off x="2626360" y="360680"/>
              <a:ext cx="66675" cy="234315"/>
            </p14:xfrm>
          </p:contentPart>
        </mc:Choice>
        <mc:Fallback xmlns="">
          <p:pic>
            <p:nvPicPr>
              <p:cNvPr id="202" name="墨迹 201"/>
            </p:nvPicPr>
            <p:blipFill>
              <a:blip r:embed="rId14"/>
            </p:blipFill>
            <p:spPr>
              <a:xfrm>
                <a:off x="2626360" y="360680"/>
                <a:ext cx="6667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03" name="墨迹 202"/>
              <p14:cNvContentPartPr/>
              <p14:nvPr/>
            </p14:nvContentPartPr>
            <p14:xfrm>
              <a:off x="2682240" y="533400"/>
              <a:ext cx="76835" cy="26035"/>
            </p14:xfrm>
          </p:contentPart>
        </mc:Choice>
        <mc:Fallback xmlns="">
          <p:pic>
            <p:nvPicPr>
              <p:cNvPr id="203" name="墨迹 202"/>
            </p:nvPicPr>
            <p:blipFill>
              <a:blip r:embed="rId16"/>
            </p:blipFill>
            <p:spPr>
              <a:xfrm>
                <a:off x="2682240" y="533400"/>
                <a:ext cx="7683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04" name="墨迹 203"/>
              <p14:cNvContentPartPr/>
              <p14:nvPr/>
            </p14:nvContentPartPr>
            <p14:xfrm>
              <a:off x="2783840" y="340360"/>
              <a:ext cx="61595" cy="219075"/>
            </p14:xfrm>
          </p:contentPart>
        </mc:Choice>
        <mc:Fallback xmlns="">
          <p:pic>
            <p:nvPicPr>
              <p:cNvPr id="204" name="墨迹 203"/>
            </p:nvPicPr>
            <p:blipFill>
              <a:blip r:embed="rId18"/>
            </p:blipFill>
            <p:spPr>
              <a:xfrm>
                <a:off x="2783840" y="340360"/>
                <a:ext cx="6159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05" name="墨迹 204"/>
              <p14:cNvContentPartPr/>
              <p14:nvPr/>
            </p14:nvContentPartPr>
            <p14:xfrm>
              <a:off x="2839720" y="523240"/>
              <a:ext cx="76835" cy="66675"/>
            </p14:xfrm>
          </p:contentPart>
        </mc:Choice>
        <mc:Fallback xmlns="">
          <p:pic>
            <p:nvPicPr>
              <p:cNvPr id="205" name="墨迹 204"/>
            </p:nvPicPr>
            <p:blipFill>
              <a:blip r:embed="rId20"/>
            </p:blipFill>
            <p:spPr>
              <a:xfrm>
                <a:off x="2839720" y="523240"/>
                <a:ext cx="7683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06" name="墨迹 205"/>
              <p14:cNvContentPartPr/>
              <p14:nvPr/>
            </p14:nvContentPartPr>
            <p14:xfrm>
              <a:off x="2971800" y="254000"/>
              <a:ext cx="127635" cy="396875"/>
            </p14:xfrm>
          </p:contentPart>
        </mc:Choice>
        <mc:Fallback xmlns="">
          <p:pic>
            <p:nvPicPr>
              <p:cNvPr id="206" name="墨迹 205"/>
            </p:nvPicPr>
            <p:blipFill>
              <a:blip r:embed="rId22"/>
            </p:blipFill>
            <p:spPr>
              <a:xfrm>
                <a:off x="2971800" y="254000"/>
                <a:ext cx="12763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07" name="墨迹 206"/>
              <p14:cNvContentPartPr/>
              <p14:nvPr/>
            </p14:nvContentPartPr>
            <p14:xfrm>
              <a:off x="3180080" y="309880"/>
              <a:ext cx="142875" cy="20955"/>
            </p14:xfrm>
          </p:contentPart>
        </mc:Choice>
        <mc:Fallback xmlns="">
          <p:pic>
            <p:nvPicPr>
              <p:cNvPr id="207" name="墨迹 206"/>
            </p:nvPicPr>
            <p:blipFill>
              <a:blip r:embed="rId24"/>
            </p:blipFill>
            <p:spPr>
              <a:xfrm>
                <a:off x="3180080" y="309880"/>
                <a:ext cx="14287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08" name="墨迹 207"/>
              <p14:cNvContentPartPr/>
              <p14:nvPr/>
            </p14:nvContentPartPr>
            <p14:xfrm>
              <a:off x="3205480" y="416560"/>
              <a:ext cx="86995" cy="5715"/>
            </p14:xfrm>
          </p:contentPart>
        </mc:Choice>
        <mc:Fallback xmlns="">
          <p:pic>
            <p:nvPicPr>
              <p:cNvPr id="208" name="墨迹 207"/>
            </p:nvPicPr>
            <p:blipFill>
              <a:blip r:embed="rId26"/>
            </p:blipFill>
            <p:spPr>
              <a:xfrm>
                <a:off x="3205480" y="416560"/>
                <a:ext cx="8699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09" name="墨迹 208"/>
              <p14:cNvContentPartPr/>
              <p14:nvPr/>
            </p14:nvContentPartPr>
            <p14:xfrm>
              <a:off x="3195320" y="381000"/>
              <a:ext cx="46355" cy="51435"/>
            </p14:xfrm>
          </p:contentPart>
        </mc:Choice>
        <mc:Fallback xmlns="">
          <p:pic>
            <p:nvPicPr>
              <p:cNvPr id="209" name="墨迹 208"/>
            </p:nvPicPr>
            <p:blipFill>
              <a:blip r:embed="rId28"/>
            </p:blipFill>
            <p:spPr>
              <a:xfrm>
                <a:off x="3195320" y="381000"/>
                <a:ext cx="4635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210" name="墨迹 209"/>
              <p14:cNvContentPartPr/>
              <p14:nvPr/>
            </p14:nvContentPartPr>
            <p14:xfrm>
              <a:off x="3129280" y="396240"/>
              <a:ext cx="193675" cy="183515"/>
            </p14:xfrm>
          </p:contentPart>
        </mc:Choice>
        <mc:Fallback xmlns="">
          <p:pic>
            <p:nvPicPr>
              <p:cNvPr id="210" name="墨迹 209"/>
            </p:nvPicPr>
            <p:blipFill>
              <a:blip r:embed="rId30"/>
            </p:blipFill>
            <p:spPr>
              <a:xfrm>
                <a:off x="3129280" y="396240"/>
                <a:ext cx="193675" cy="183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211" name="墨迹 210"/>
              <p14:cNvContentPartPr/>
              <p14:nvPr/>
            </p14:nvContentPartPr>
            <p14:xfrm>
              <a:off x="3383280" y="350520"/>
              <a:ext cx="132715" cy="26035"/>
            </p14:xfrm>
          </p:contentPart>
        </mc:Choice>
        <mc:Fallback xmlns="">
          <p:pic>
            <p:nvPicPr>
              <p:cNvPr id="211" name="墨迹 210"/>
            </p:nvPicPr>
            <p:blipFill>
              <a:blip r:embed="rId32"/>
            </p:blipFill>
            <p:spPr>
              <a:xfrm>
                <a:off x="3383280" y="350520"/>
                <a:ext cx="13271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212" name="墨迹 211"/>
              <p14:cNvContentPartPr/>
              <p14:nvPr/>
            </p14:nvContentPartPr>
            <p14:xfrm>
              <a:off x="3378200" y="482600"/>
              <a:ext cx="142875" cy="15875"/>
            </p14:xfrm>
          </p:contentPart>
        </mc:Choice>
        <mc:Fallback xmlns="">
          <p:pic>
            <p:nvPicPr>
              <p:cNvPr id="212" name="墨迹 211"/>
            </p:nvPicPr>
            <p:blipFill>
              <a:blip r:embed="rId34"/>
            </p:blipFill>
            <p:spPr>
              <a:xfrm>
                <a:off x="3378200" y="482600"/>
                <a:ext cx="142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213" name="墨迹 212"/>
              <p14:cNvContentPartPr/>
              <p14:nvPr/>
            </p14:nvContentPartPr>
            <p14:xfrm>
              <a:off x="3368040" y="528320"/>
              <a:ext cx="127635" cy="86995"/>
            </p14:xfrm>
          </p:contentPart>
        </mc:Choice>
        <mc:Fallback xmlns="">
          <p:pic>
            <p:nvPicPr>
              <p:cNvPr id="213" name="墨迹 212"/>
            </p:nvPicPr>
            <p:blipFill>
              <a:blip r:embed="rId36"/>
            </p:blipFill>
            <p:spPr>
              <a:xfrm>
                <a:off x="3368040" y="528320"/>
                <a:ext cx="12763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214" name="墨迹 213"/>
              <p14:cNvContentPartPr/>
              <p14:nvPr/>
            </p14:nvContentPartPr>
            <p14:xfrm>
              <a:off x="3484880" y="558800"/>
              <a:ext cx="41275" cy="15875"/>
            </p14:xfrm>
          </p:contentPart>
        </mc:Choice>
        <mc:Fallback xmlns="">
          <p:pic>
            <p:nvPicPr>
              <p:cNvPr id="214" name="墨迹 213"/>
            </p:nvPicPr>
            <p:blipFill>
              <a:blip r:embed="rId38"/>
            </p:blipFill>
            <p:spPr>
              <a:xfrm>
                <a:off x="3484880" y="558800"/>
                <a:ext cx="412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215" name="墨迹 214"/>
              <p14:cNvContentPartPr/>
              <p14:nvPr/>
            </p14:nvContentPartPr>
            <p14:xfrm>
              <a:off x="3561080" y="421640"/>
              <a:ext cx="158115" cy="183515"/>
            </p14:xfrm>
          </p:contentPart>
        </mc:Choice>
        <mc:Fallback xmlns="">
          <p:pic>
            <p:nvPicPr>
              <p:cNvPr id="215" name="墨迹 214"/>
            </p:nvPicPr>
            <p:blipFill>
              <a:blip r:embed="rId40"/>
            </p:blipFill>
            <p:spPr>
              <a:xfrm>
                <a:off x="3561080" y="421640"/>
                <a:ext cx="158115" cy="183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216" name="墨迹 215"/>
              <p14:cNvContentPartPr/>
              <p14:nvPr/>
            </p14:nvContentPartPr>
            <p14:xfrm>
              <a:off x="3606800" y="289560"/>
              <a:ext cx="31115" cy="346075"/>
            </p14:xfrm>
          </p:contentPart>
        </mc:Choice>
        <mc:Fallback xmlns="">
          <p:pic>
            <p:nvPicPr>
              <p:cNvPr id="216" name="墨迹 215"/>
            </p:nvPicPr>
            <p:blipFill>
              <a:blip r:embed="rId42"/>
            </p:blipFill>
            <p:spPr>
              <a:xfrm>
                <a:off x="3606800" y="289560"/>
                <a:ext cx="3111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217" name="墨迹 216"/>
              <p14:cNvContentPartPr/>
              <p14:nvPr/>
            </p14:nvContentPartPr>
            <p14:xfrm>
              <a:off x="3743960" y="375920"/>
              <a:ext cx="188595" cy="168275"/>
            </p14:xfrm>
          </p:contentPart>
        </mc:Choice>
        <mc:Fallback xmlns="">
          <p:pic>
            <p:nvPicPr>
              <p:cNvPr id="217" name="墨迹 216"/>
            </p:nvPicPr>
            <p:blipFill>
              <a:blip r:embed="rId44"/>
            </p:blipFill>
            <p:spPr>
              <a:xfrm>
                <a:off x="3743960" y="375920"/>
                <a:ext cx="188595" cy="168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218" name="墨迹 217"/>
              <p14:cNvContentPartPr/>
              <p14:nvPr/>
            </p14:nvContentPartPr>
            <p14:xfrm>
              <a:off x="3799840" y="208280"/>
              <a:ext cx="36195" cy="635635"/>
            </p14:xfrm>
          </p:contentPart>
        </mc:Choice>
        <mc:Fallback xmlns="">
          <p:pic>
            <p:nvPicPr>
              <p:cNvPr id="218" name="墨迹 217"/>
            </p:nvPicPr>
            <p:blipFill>
              <a:blip r:embed="rId46"/>
            </p:blipFill>
            <p:spPr>
              <a:xfrm>
                <a:off x="3799840" y="208280"/>
                <a:ext cx="36195" cy="635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219" name="墨迹 218"/>
              <p14:cNvContentPartPr/>
              <p14:nvPr/>
            </p14:nvContentPartPr>
            <p14:xfrm>
              <a:off x="4064000" y="264160"/>
              <a:ext cx="15875" cy="117475"/>
            </p14:xfrm>
          </p:contentPart>
        </mc:Choice>
        <mc:Fallback xmlns="">
          <p:pic>
            <p:nvPicPr>
              <p:cNvPr id="219" name="墨迹 218"/>
            </p:nvPicPr>
            <p:blipFill>
              <a:blip r:embed="rId48"/>
            </p:blipFill>
            <p:spPr>
              <a:xfrm>
                <a:off x="4064000" y="264160"/>
                <a:ext cx="15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220" name="墨迹 219"/>
              <p14:cNvContentPartPr/>
              <p14:nvPr/>
            </p14:nvContentPartPr>
            <p14:xfrm>
              <a:off x="3992880" y="441960"/>
              <a:ext cx="147955" cy="127635"/>
            </p14:xfrm>
          </p:contentPart>
        </mc:Choice>
        <mc:Fallback xmlns="">
          <p:pic>
            <p:nvPicPr>
              <p:cNvPr id="220" name="墨迹 219"/>
            </p:nvPicPr>
            <p:blipFill>
              <a:blip r:embed="rId50"/>
            </p:blipFill>
            <p:spPr>
              <a:xfrm>
                <a:off x="3992880" y="441960"/>
                <a:ext cx="14795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221" name="墨迹 220"/>
              <p14:cNvContentPartPr/>
              <p14:nvPr/>
            </p14:nvContentPartPr>
            <p14:xfrm>
              <a:off x="4170680" y="269240"/>
              <a:ext cx="188595" cy="66675"/>
            </p14:xfrm>
          </p:contentPart>
        </mc:Choice>
        <mc:Fallback xmlns="">
          <p:pic>
            <p:nvPicPr>
              <p:cNvPr id="221" name="墨迹 220"/>
            </p:nvPicPr>
            <p:blipFill>
              <a:blip r:embed="rId52"/>
            </p:blipFill>
            <p:spPr>
              <a:xfrm>
                <a:off x="4170680" y="269240"/>
                <a:ext cx="18859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222" name="墨迹 221"/>
              <p14:cNvContentPartPr/>
              <p14:nvPr/>
            </p14:nvContentPartPr>
            <p14:xfrm>
              <a:off x="4267200" y="233680"/>
              <a:ext cx="26035" cy="153035"/>
            </p14:xfrm>
          </p:contentPart>
        </mc:Choice>
        <mc:Fallback xmlns="">
          <p:pic>
            <p:nvPicPr>
              <p:cNvPr id="222" name="墨迹 221"/>
            </p:nvPicPr>
            <p:blipFill>
              <a:blip r:embed="rId54"/>
            </p:blipFill>
            <p:spPr>
              <a:xfrm>
                <a:off x="4267200" y="233680"/>
                <a:ext cx="2603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223" name="墨迹 222"/>
              <p14:cNvContentPartPr/>
              <p14:nvPr/>
            </p14:nvContentPartPr>
            <p14:xfrm>
              <a:off x="4135120" y="381000"/>
              <a:ext cx="259715" cy="97155"/>
            </p14:xfrm>
          </p:contentPart>
        </mc:Choice>
        <mc:Fallback xmlns="">
          <p:pic>
            <p:nvPicPr>
              <p:cNvPr id="223" name="墨迹 222"/>
            </p:nvPicPr>
            <p:blipFill>
              <a:blip r:embed="rId56"/>
            </p:blipFill>
            <p:spPr>
              <a:xfrm>
                <a:off x="4135120" y="381000"/>
                <a:ext cx="25971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224" name="墨迹 223"/>
              <p14:cNvContentPartPr/>
              <p14:nvPr/>
            </p14:nvContentPartPr>
            <p14:xfrm>
              <a:off x="4175760" y="492760"/>
              <a:ext cx="183515" cy="137795"/>
            </p14:xfrm>
          </p:contentPart>
        </mc:Choice>
        <mc:Fallback xmlns="">
          <p:pic>
            <p:nvPicPr>
              <p:cNvPr id="224" name="墨迹 223"/>
            </p:nvPicPr>
            <p:blipFill>
              <a:blip r:embed="rId58"/>
            </p:blipFill>
            <p:spPr>
              <a:xfrm>
                <a:off x="4175760" y="492760"/>
                <a:ext cx="18351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225" name="墨迹 224"/>
              <p14:cNvContentPartPr/>
              <p14:nvPr/>
            </p14:nvContentPartPr>
            <p14:xfrm>
              <a:off x="4211320" y="492760"/>
              <a:ext cx="76835" cy="193675"/>
            </p14:xfrm>
          </p:contentPart>
        </mc:Choice>
        <mc:Fallback xmlns="">
          <p:pic>
            <p:nvPicPr>
              <p:cNvPr id="225" name="墨迹 224"/>
            </p:nvPicPr>
            <p:blipFill>
              <a:blip r:embed="rId60"/>
            </p:blipFill>
            <p:spPr>
              <a:xfrm>
                <a:off x="4211320" y="492760"/>
                <a:ext cx="7683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226" name="墨迹 225"/>
              <p14:cNvContentPartPr/>
              <p14:nvPr/>
            </p14:nvContentPartPr>
            <p14:xfrm>
              <a:off x="4302760" y="614680"/>
              <a:ext cx="142875" cy="112395"/>
            </p14:xfrm>
          </p:contentPart>
        </mc:Choice>
        <mc:Fallback xmlns="">
          <p:pic>
            <p:nvPicPr>
              <p:cNvPr id="226" name="墨迹 225"/>
            </p:nvPicPr>
            <p:blipFill>
              <a:blip r:embed="rId62"/>
            </p:blipFill>
            <p:spPr>
              <a:xfrm>
                <a:off x="4302760" y="614680"/>
                <a:ext cx="14287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227" name="墨迹 226"/>
              <p14:cNvContentPartPr/>
              <p14:nvPr/>
            </p14:nvContentPartPr>
            <p14:xfrm>
              <a:off x="4455160" y="320040"/>
              <a:ext cx="203835" cy="117475"/>
            </p14:xfrm>
          </p:contentPart>
        </mc:Choice>
        <mc:Fallback xmlns="">
          <p:pic>
            <p:nvPicPr>
              <p:cNvPr id="227" name="墨迹 226"/>
            </p:nvPicPr>
            <p:blipFill>
              <a:blip r:embed="rId64"/>
            </p:blipFill>
            <p:spPr>
              <a:xfrm>
                <a:off x="4455160" y="320040"/>
                <a:ext cx="20383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228" name="墨迹 227"/>
              <p14:cNvContentPartPr/>
              <p14:nvPr/>
            </p14:nvContentPartPr>
            <p14:xfrm>
              <a:off x="4572000" y="330200"/>
              <a:ext cx="15875" cy="208915"/>
            </p14:xfrm>
          </p:contentPart>
        </mc:Choice>
        <mc:Fallback xmlns="">
          <p:pic>
            <p:nvPicPr>
              <p:cNvPr id="228" name="墨迹 227"/>
            </p:nvPicPr>
            <p:blipFill>
              <a:blip r:embed="rId66"/>
            </p:blipFill>
            <p:spPr>
              <a:xfrm>
                <a:off x="4572000" y="330200"/>
                <a:ext cx="15875" cy="208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229" name="墨迹 228"/>
              <p14:cNvContentPartPr/>
              <p14:nvPr/>
            </p14:nvContentPartPr>
            <p14:xfrm>
              <a:off x="4632960" y="335280"/>
              <a:ext cx="41275" cy="173355"/>
            </p14:xfrm>
          </p:contentPart>
        </mc:Choice>
        <mc:Fallback xmlns="">
          <p:pic>
            <p:nvPicPr>
              <p:cNvPr id="229" name="墨迹 228"/>
            </p:nvPicPr>
            <p:blipFill>
              <a:blip r:embed="rId68"/>
            </p:blipFill>
            <p:spPr>
              <a:xfrm>
                <a:off x="4632960" y="335280"/>
                <a:ext cx="4127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230" name="墨迹 229"/>
              <p14:cNvContentPartPr/>
              <p14:nvPr/>
            </p14:nvContentPartPr>
            <p14:xfrm>
              <a:off x="4465320" y="497840"/>
              <a:ext cx="173355" cy="127635"/>
            </p14:xfrm>
          </p:contentPart>
        </mc:Choice>
        <mc:Fallback xmlns="">
          <p:pic>
            <p:nvPicPr>
              <p:cNvPr id="230" name="墨迹 229"/>
            </p:nvPicPr>
            <p:blipFill>
              <a:blip r:embed="rId70"/>
            </p:blipFill>
            <p:spPr>
              <a:xfrm>
                <a:off x="4465320" y="497840"/>
                <a:ext cx="17335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231" name="墨迹 230"/>
              <p14:cNvContentPartPr/>
              <p14:nvPr/>
            </p14:nvContentPartPr>
            <p14:xfrm>
              <a:off x="4663440" y="533400"/>
              <a:ext cx="10795" cy="203835"/>
            </p14:xfrm>
          </p:contentPart>
        </mc:Choice>
        <mc:Fallback xmlns="">
          <p:pic>
            <p:nvPicPr>
              <p:cNvPr id="231" name="墨迹 230"/>
            </p:nvPicPr>
            <p:blipFill>
              <a:blip r:embed="rId72"/>
            </p:blipFill>
            <p:spPr>
              <a:xfrm>
                <a:off x="4663440" y="533400"/>
                <a:ext cx="10795" cy="203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232" name="墨迹 231"/>
              <p14:cNvContentPartPr/>
              <p14:nvPr/>
            </p14:nvContentPartPr>
            <p14:xfrm>
              <a:off x="4775200" y="289560"/>
              <a:ext cx="137795" cy="41275"/>
            </p14:xfrm>
          </p:contentPart>
        </mc:Choice>
        <mc:Fallback xmlns="">
          <p:pic>
            <p:nvPicPr>
              <p:cNvPr id="232" name="墨迹 231"/>
            </p:nvPicPr>
            <p:blipFill>
              <a:blip r:embed="rId74"/>
            </p:blipFill>
            <p:spPr>
              <a:xfrm>
                <a:off x="4775200" y="289560"/>
                <a:ext cx="1377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233" name="墨迹 232"/>
              <p14:cNvContentPartPr/>
              <p14:nvPr/>
            </p14:nvContentPartPr>
            <p14:xfrm>
              <a:off x="4719320" y="304800"/>
              <a:ext cx="269875" cy="112395"/>
            </p14:xfrm>
          </p:contentPart>
        </mc:Choice>
        <mc:Fallback xmlns="">
          <p:pic>
            <p:nvPicPr>
              <p:cNvPr id="233" name="墨迹 232"/>
            </p:nvPicPr>
            <p:blipFill>
              <a:blip r:embed="rId76"/>
            </p:blipFill>
            <p:spPr>
              <a:xfrm>
                <a:off x="4719320" y="304800"/>
                <a:ext cx="26987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234" name="墨迹 233"/>
              <p14:cNvContentPartPr/>
              <p14:nvPr/>
            </p14:nvContentPartPr>
            <p14:xfrm>
              <a:off x="4866640" y="248920"/>
              <a:ext cx="20955" cy="346075"/>
            </p14:xfrm>
          </p:contentPart>
        </mc:Choice>
        <mc:Fallback xmlns="">
          <p:pic>
            <p:nvPicPr>
              <p:cNvPr id="234" name="墨迹 233"/>
            </p:nvPicPr>
            <p:blipFill>
              <a:blip r:embed="rId78"/>
            </p:blipFill>
            <p:spPr>
              <a:xfrm>
                <a:off x="4866640" y="248920"/>
                <a:ext cx="20955" cy="346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235" name="墨迹 234"/>
              <p14:cNvContentPartPr/>
              <p14:nvPr/>
            </p14:nvContentPartPr>
            <p14:xfrm>
              <a:off x="4765040" y="457200"/>
              <a:ext cx="92075" cy="92075"/>
            </p14:xfrm>
          </p:contentPart>
        </mc:Choice>
        <mc:Fallback xmlns="">
          <p:pic>
            <p:nvPicPr>
              <p:cNvPr id="235" name="墨迹 234"/>
            </p:nvPicPr>
            <p:blipFill>
              <a:blip r:embed="rId80"/>
            </p:blipFill>
            <p:spPr>
              <a:xfrm>
                <a:off x="4765040" y="457200"/>
                <a:ext cx="920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236" name="墨迹 235"/>
              <p14:cNvContentPartPr/>
              <p14:nvPr/>
            </p14:nvContentPartPr>
            <p14:xfrm>
              <a:off x="4866640" y="482600"/>
              <a:ext cx="61595" cy="137795"/>
            </p14:xfrm>
          </p:contentPart>
        </mc:Choice>
        <mc:Fallback xmlns="">
          <p:pic>
            <p:nvPicPr>
              <p:cNvPr id="236" name="墨迹 235"/>
            </p:nvPicPr>
            <p:blipFill>
              <a:blip r:embed="rId82"/>
            </p:blipFill>
            <p:spPr>
              <a:xfrm>
                <a:off x="4866640" y="482600"/>
                <a:ext cx="6159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237" name="墨迹 236"/>
              <p14:cNvContentPartPr/>
              <p14:nvPr/>
            </p14:nvContentPartPr>
            <p14:xfrm>
              <a:off x="4861560" y="660400"/>
              <a:ext cx="15875" cy="15875"/>
            </p14:xfrm>
          </p:contentPart>
        </mc:Choice>
        <mc:Fallback xmlns="">
          <p:pic>
            <p:nvPicPr>
              <p:cNvPr id="237" name="墨迹 236"/>
            </p:nvPicPr>
            <p:blipFill>
              <a:blip r:embed="rId84"/>
            </p:blipFill>
            <p:spPr>
              <a:xfrm>
                <a:off x="4861560" y="660400"/>
                <a:ext cx="158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238" name="墨迹 237"/>
              <p14:cNvContentPartPr/>
              <p14:nvPr/>
            </p14:nvContentPartPr>
            <p14:xfrm>
              <a:off x="4831080" y="594360"/>
              <a:ext cx="153035" cy="153035"/>
            </p14:xfrm>
          </p:contentPart>
        </mc:Choice>
        <mc:Fallback xmlns="">
          <p:pic>
            <p:nvPicPr>
              <p:cNvPr id="238" name="墨迹 237"/>
            </p:nvPicPr>
            <p:blipFill>
              <a:blip r:embed="rId86"/>
            </p:blipFill>
            <p:spPr>
              <a:xfrm>
                <a:off x="4831080" y="594360"/>
                <a:ext cx="15303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239" name="墨迹 238"/>
              <p14:cNvContentPartPr/>
              <p14:nvPr/>
            </p14:nvContentPartPr>
            <p14:xfrm>
              <a:off x="4790440" y="482600"/>
              <a:ext cx="244475" cy="229235"/>
            </p14:xfrm>
          </p:contentPart>
        </mc:Choice>
        <mc:Fallback xmlns="">
          <p:pic>
            <p:nvPicPr>
              <p:cNvPr id="239" name="墨迹 238"/>
            </p:nvPicPr>
            <p:blipFill>
              <a:blip r:embed="rId88"/>
            </p:blipFill>
            <p:spPr>
              <a:xfrm>
                <a:off x="4790440" y="482600"/>
                <a:ext cx="244475" cy="229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240" name="墨迹 239"/>
              <p14:cNvContentPartPr/>
              <p14:nvPr/>
            </p14:nvContentPartPr>
            <p14:xfrm>
              <a:off x="5044440" y="284480"/>
              <a:ext cx="92075" cy="361315"/>
            </p14:xfrm>
          </p:contentPart>
        </mc:Choice>
        <mc:Fallback xmlns="">
          <p:pic>
            <p:nvPicPr>
              <p:cNvPr id="240" name="墨迹 239"/>
            </p:nvPicPr>
            <p:blipFill>
              <a:blip r:embed="rId90"/>
            </p:blipFill>
            <p:spPr>
              <a:xfrm>
                <a:off x="5044440" y="284480"/>
                <a:ext cx="9207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241" name="墨迹 240"/>
              <p14:cNvContentPartPr/>
              <p14:nvPr/>
            </p14:nvContentPartPr>
            <p14:xfrm>
              <a:off x="5054600" y="533400"/>
              <a:ext cx="153035" cy="76835"/>
            </p14:xfrm>
          </p:contentPart>
        </mc:Choice>
        <mc:Fallback xmlns="">
          <p:pic>
            <p:nvPicPr>
              <p:cNvPr id="241" name="墨迹 240"/>
            </p:nvPicPr>
            <p:blipFill>
              <a:blip r:embed="rId92"/>
            </p:blipFill>
            <p:spPr>
              <a:xfrm>
                <a:off x="5054600" y="533400"/>
                <a:ext cx="15303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242" name="墨迹 241"/>
              <p14:cNvContentPartPr/>
              <p14:nvPr/>
            </p14:nvContentPartPr>
            <p14:xfrm>
              <a:off x="5196840" y="279400"/>
              <a:ext cx="163195" cy="335915"/>
            </p14:xfrm>
          </p:contentPart>
        </mc:Choice>
        <mc:Fallback xmlns="">
          <p:pic>
            <p:nvPicPr>
              <p:cNvPr id="242" name="墨迹 241"/>
            </p:nvPicPr>
            <p:blipFill>
              <a:blip r:embed="rId94"/>
            </p:blipFill>
            <p:spPr>
              <a:xfrm>
                <a:off x="5196840" y="279400"/>
                <a:ext cx="163195" cy="335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243" name="墨迹 242"/>
              <p14:cNvContentPartPr/>
              <p14:nvPr/>
            </p14:nvContentPartPr>
            <p14:xfrm>
              <a:off x="5374640" y="259080"/>
              <a:ext cx="127635" cy="71755"/>
            </p14:xfrm>
          </p:contentPart>
        </mc:Choice>
        <mc:Fallback xmlns="">
          <p:pic>
            <p:nvPicPr>
              <p:cNvPr id="243" name="墨迹 242"/>
            </p:nvPicPr>
            <p:blipFill>
              <a:blip r:embed="rId96"/>
            </p:blipFill>
            <p:spPr>
              <a:xfrm>
                <a:off x="5374640" y="259080"/>
                <a:ext cx="12763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244" name="墨迹 243"/>
              <p14:cNvContentPartPr/>
              <p14:nvPr/>
            </p14:nvContentPartPr>
            <p14:xfrm>
              <a:off x="5318760" y="314960"/>
              <a:ext cx="61595" cy="285115"/>
            </p14:xfrm>
          </p:contentPart>
        </mc:Choice>
        <mc:Fallback xmlns="">
          <p:pic>
            <p:nvPicPr>
              <p:cNvPr id="244" name="墨迹 243"/>
            </p:nvPicPr>
            <p:blipFill>
              <a:blip r:embed="rId98"/>
            </p:blipFill>
            <p:spPr>
              <a:xfrm>
                <a:off x="5318760" y="314960"/>
                <a:ext cx="61595" cy="285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245" name="墨迹 244"/>
              <p14:cNvContentPartPr/>
              <p14:nvPr/>
            </p14:nvContentPartPr>
            <p14:xfrm>
              <a:off x="5389880" y="396240"/>
              <a:ext cx="122555" cy="81915"/>
            </p14:xfrm>
          </p:contentPart>
        </mc:Choice>
        <mc:Fallback xmlns="">
          <p:pic>
            <p:nvPicPr>
              <p:cNvPr id="245" name="墨迹 244"/>
            </p:nvPicPr>
            <p:blipFill>
              <a:blip r:embed="rId100"/>
            </p:blipFill>
            <p:spPr>
              <a:xfrm>
                <a:off x="5389880" y="396240"/>
                <a:ext cx="12255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246" name="墨迹 245"/>
              <p14:cNvContentPartPr/>
              <p14:nvPr/>
            </p14:nvContentPartPr>
            <p14:xfrm>
              <a:off x="5420360" y="386080"/>
              <a:ext cx="15875" cy="112395"/>
            </p14:xfrm>
          </p:contentPart>
        </mc:Choice>
        <mc:Fallback xmlns="">
          <p:pic>
            <p:nvPicPr>
              <p:cNvPr id="246" name="墨迹 245"/>
            </p:nvPicPr>
            <p:blipFill>
              <a:blip r:embed="rId102"/>
            </p:blipFill>
            <p:spPr>
              <a:xfrm>
                <a:off x="5420360" y="386080"/>
                <a:ext cx="1587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247" name="墨迹 246"/>
              <p14:cNvContentPartPr/>
              <p14:nvPr/>
            </p14:nvContentPartPr>
            <p14:xfrm>
              <a:off x="5374640" y="533400"/>
              <a:ext cx="142875" cy="122555"/>
            </p14:xfrm>
          </p:contentPart>
        </mc:Choice>
        <mc:Fallback xmlns="">
          <p:pic>
            <p:nvPicPr>
              <p:cNvPr id="247" name="墨迹 246"/>
            </p:nvPicPr>
            <p:blipFill>
              <a:blip r:embed="rId104"/>
            </p:blipFill>
            <p:spPr>
              <a:xfrm>
                <a:off x="5374640" y="533400"/>
                <a:ext cx="14287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5" p14:bwMode="auto">
            <p14:nvContentPartPr>
              <p14:cNvPr id="248" name="墨迹 247"/>
              <p14:cNvContentPartPr/>
              <p14:nvPr/>
            </p14:nvContentPartPr>
            <p14:xfrm>
              <a:off x="2230120" y="894080"/>
              <a:ext cx="173355" cy="244475"/>
            </p14:xfrm>
          </p:contentPart>
        </mc:Choice>
        <mc:Fallback xmlns="">
          <p:pic>
            <p:nvPicPr>
              <p:cNvPr id="248" name="墨迹 247"/>
            </p:nvPicPr>
            <p:blipFill>
              <a:blip r:embed="rId106"/>
            </p:blipFill>
            <p:spPr>
              <a:xfrm>
                <a:off x="2230120" y="894080"/>
                <a:ext cx="17335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7" p14:bwMode="auto">
            <p14:nvContentPartPr>
              <p14:cNvPr id="249" name="墨迹 248"/>
              <p14:cNvContentPartPr/>
              <p14:nvPr/>
            </p14:nvContentPartPr>
            <p14:xfrm>
              <a:off x="2519680" y="1173480"/>
              <a:ext cx="61595" cy="31115"/>
            </p14:xfrm>
          </p:contentPart>
        </mc:Choice>
        <mc:Fallback xmlns="">
          <p:pic>
            <p:nvPicPr>
              <p:cNvPr id="249" name="墨迹 248"/>
            </p:nvPicPr>
            <p:blipFill>
              <a:blip r:embed="rId108"/>
            </p:blipFill>
            <p:spPr>
              <a:xfrm>
                <a:off x="2519680" y="1173480"/>
                <a:ext cx="6159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9" p14:bwMode="auto">
            <p14:nvContentPartPr>
              <p14:cNvPr id="250" name="墨迹 249"/>
              <p14:cNvContentPartPr/>
              <p14:nvPr/>
            </p14:nvContentPartPr>
            <p14:xfrm>
              <a:off x="2712720" y="807720"/>
              <a:ext cx="137795" cy="208915"/>
            </p14:xfrm>
          </p:contentPart>
        </mc:Choice>
        <mc:Fallback xmlns="">
          <p:pic>
            <p:nvPicPr>
              <p:cNvPr id="250" name="墨迹 249"/>
            </p:nvPicPr>
            <p:blipFill>
              <a:blip r:embed="rId110"/>
            </p:blipFill>
            <p:spPr>
              <a:xfrm>
                <a:off x="2712720" y="807720"/>
                <a:ext cx="137795" cy="208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1" p14:bwMode="auto">
            <p14:nvContentPartPr>
              <p14:cNvPr id="251" name="墨迹 250"/>
              <p14:cNvContentPartPr/>
              <p14:nvPr/>
            </p14:nvContentPartPr>
            <p14:xfrm>
              <a:off x="2717800" y="949960"/>
              <a:ext cx="132715" cy="102235"/>
            </p14:xfrm>
          </p:contentPart>
        </mc:Choice>
        <mc:Fallback xmlns="">
          <p:pic>
            <p:nvPicPr>
              <p:cNvPr id="251" name="墨迹 250"/>
            </p:nvPicPr>
            <p:blipFill>
              <a:blip r:embed="rId112"/>
            </p:blipFill>
            <p:spPr>
              <a:xfrm>
                <a:off x="2717800" y="949960"/>
                <a:ext cx="132715" cy="102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3" p14:bwMode="auto">
            <p14:nvContentPartPr>
              <p14:cNvPr id="252" name="墨迹 251"/>
              <p14:cNvContentPartPr/>
              <p14:nvPr/>
            </p14:nvContentPartPr>
            <p14:xfrm>
              <a:off x="2646680" y="1066800"/>
              <a:ext cx="269875" cy="163195"/>
            </p14:xfrm>
          </p:contentPart>
        </mc:Choice>
        <mc:Fallback xmlns="">
          <p:pic>
            <p:nvPicPr>
              <p:cNvPr id="252" name="墨迹 251"/>
            </p:nvPicPr>
            <p:blipFill>
              <a:blip r:embed="rId114"/>
            </p:blipFill>
            <p:spPr>
              <a:xfrm>
                <a:off x="2646680" y="1066800"/>
                <a:ext cx="26987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5" p14:bwMode="auto">
            <p14:nvContentPartPr>
              <p14:cNvPr id="253" name="墨迹 252"/>
              <p14:cNvContentPartPr/>
              <p14:nvPr/>
            </p14:nvContentPartPr>
            <p14:xfrm>
              <a:off x="2758440" y="1076960"/>
              <a:ext cx="71755" cy="188595"/>
            </p14:xfrm>
          </p:contentPart>
        </mc:Choice>
        <mc:Fallback xmlns="">
          <p:pic>
            <p:nvPicPr>
              <p:cNvPr id="253" name="墨迹 252"/>
            </p:nvPicPr>
            <p:blipFill>
              <a:blip r:embed="rId116"/>
            </p:blipFill>
            <p:spPr>
              <a:xfrm>
                <a:off x="2758440" y="1076960"/>
                <a:ext cx="7175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7" p14:bwMode="auto">
            <p14:nvContentPartPr>
              <p14:cNvPr id="254" name="墨迹 253"/>
              <p14:cNvContentPartPr/>
              <p14:nvPr/>
            </p14:nvContentPartPr>
            <p14:xfrm>
              <a:off x="2900680" y="894080"/>
              <a:ext cx="153035" cy="244475"/>
            </p14:xfrm>
          </p:contentPart>
        </mc:Choice>
        <mc:Fallback xmlns="">
          <p:pic>
            <p:nvPicPr>
              <p:cNvPr id="254" name="墨迹 253"/>
            </p:nvPicPr>
            <p:blipFill>
              <a:blip r:embed="rId118"/>
            </p:blipFill>
            <p:spPr>
              <a:xfrm>
                <a:off x="2900680" y="894080"/>
                <a:ext cx="15303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9" p14:bwMode="auto">
            <p14:nvContentPartPr>
              <p14:cNvPr id="255" name="墨迹 254"/>
              <p14:cNvContentPartPr/>
              <p14:nvPr/>
            </p14:nvContentPartPr>
            <p14:xfrm>
              <a:off x="2987040" y="1021080"/>
              <a:ext cx="41275" cy="219075"/>
            </p14:xfrm>
          </p:contentPart>
        </mc:Choice>
        <mc:Fallback xmlns="">
          <p:pic>
            <p:nvPicPr>
              <p:cNvPr id="255" name="墨迹 254"/>
            </p:nvPicPr>
            <p:blipFill>
              <a:blip r:embed="rId120"/>
            </p:blipFill>
            <p:spPr>
              <a:xfrm>
                <a:off x="2987040" y="1021080"/>
                <a:ext cx="41275" cy="219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1" p14:bwMode="auto">
            <p14:nvContentPartPr>
              <p14:cNvPr id="256" name="墨迹 255"/>
              <p14:cNvContentPartPr/>
              <p14:nvPr/>
            </p14:nvContentPartPr>
            <p14:xfrm>
              <a:off x="3108960" y="934720"/>
              <a:ext cx="188595" cy="117475"/>
            </p14:xfrm>
          </p:contentPart>
        </mc:Choice>
        <mc:Fallback xmlns="">
          <p:pic>
            <p:nvPicPr>
              <p:cNvPr id="256" name="墨迹 255"/>
            </p:nvPicPr>
            <p:blipFill>
              <a:blip r:embed="rId122"/>
            </p:blipFill>
            <p:spPr>
              <a:xfrm>
                <a:off x="3108960" y="934720"/>
                <a:ext cx="18859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3" p14:bwMode="auto">
            <p14:nvContentPartPr>
              <p14:cNvPr id="257" name="墨迹 256"/>
              <p14:cNvContentPartPr/>
              <p14:nvPr/>
            </p14:nvContentPartPr>
            <p14:xfrm>
              <a:off x="3205480" y="858520"/>
              <a:ext cx="20955" cy="391795"/>
            </p14:xfrm>
          </p:contentPart>
        </mc:Choice>
        <mc:Fallback xmlns="">
          <p:pic>
            <p:nvPicPr>
              <p:cNvPr id="257" name="墨迹 256"/>
            </p:nvPicPr>
            <p:blipFill>
              <a:blip r:embed="rId124"/>
            </p:blipFill>
            <p:spPr>
              <a:xfrm>
                <a:off x="3205480" y="858520"/>
                <a:ext cx="20955" cy="391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5" p14:bwMode="auto">
            <p14:nvContentPartPr>
              <p14:cNvPr id="258" name="墨迹 257"/>
              <p14:cNvContentPartPr/>
              <p14:nvPr/>
            </p14:nvContentPartPr>
            <p14:xfrm>
              <a:off x="3124200" y="1051560"/>
              <a:ext cx="51435" cy="163195"/>
            </p14:xfrm>
          </p:contentPart>
        </mc:Choice>
        <mc:Fallback xmlns="">
          <p:pic>
            <p:nvPicPr>
              <p:cNvPr id="258" name="墨迹 257"/>
            </p:nvPicPr>
            <p:blipFill>
              <a:blip r:embed="rId126"/>
            </p:blipFill>
            <p:spPr>
              <a:xfrm>
                <a:off x="3124200" y="1051560"/>
                <a:ext cx="5143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7" p14:bwMode="auto">
            <p14:nvContentPartPr>
              <p14:cNvPr id="259" name="墨迹 258"/>
              <p14:cNvContentPartPr/>
              <p14:nvPr/>
            </p14:nvContentPartPr>
            <p14:xfrm>
              <a:off x="3225800" y="1087120"/>
              <a:ext cx="117475" cy="71755"/>
            </p14:xfrm>
          </p:contentPart>
        </mc:Choice>
        <mc:Fallback xmlns="">
          <p:pic>
            <p:nvPicPr>
              <p:cNvPr id="259" name="墨迹 258"/>
            </p:nvPicPr>
            <p:blipFill>
              <a:blip r:embed="rId128"/>
            </p:blipFill>
            <p:spPr>
              <a:xfrm>
                <a:off x="3225800" y="1087120"/>
                <a:ext cx="11747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9" p14:bwMode="auto">
            <p14:nvContentPartPr>
              <p14:cNvPr id="260" name="墨迹 259"/>
              <p14:cNvContentPartPr/>
              <p14:nvPr/>
            </p14:nvContentPartPr>
            <p14:xfrm>
              <a:off x="3307080" y="863600"/>
              <a:ext cx="142875" cy="528955"/>
            </p14:xfrm>
          </p:contentPart>
        </mc:Choice>
        <mc:Fallback xmlns="">
          <p:pic>
            <p:nvPicPr>
              <p:cNvPr id="260" name="墨迹 259"/>
            </p:nvPicPr>
            <p:blipFill>
              <a:blip r:embed="rId130"/>
            </p:blipFill>
            <p:spPr>
              <a:xfrm>
                <a:off x="3307080" y="863600"/>
                <a:ext cx="142875" cy="528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1" p14:bwMode="auto">
            <p14:nvContentPartPr>
              <p14:cNvPr id="261" name="墨迹 260"/>
              <p14:cNvContentPartPr/>
              <p14:nvPr/>
            </p14:nvContentPartPr>
            <p14:xfrm>
              <a:off x="3591560" y="878840"/>
              <a:ext cx="10795" cy="132715"/>
            </p14:xfrm>
          </p:contentPart>
        </mc:Choice>
        <mc:Fallback xmlns="">
          <p:pic>
            <p:nvPicPr>
              <p:cNvPr id="261" name="墨迹 260"/>
            </p:nvPicPr>
            <p:blipFill>
              <a:blip r:embed="rId132"/>
            </p:blipFill>
            <p:spPr>
              <a:xfrm>
                <a:off x="3591560" y="878840"/>
                <a:ext cx="1079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3" p14:bwMode="auto">
            <p14:nvContentPartPr>
              <p14:cNvPr id="262" name="墨迹 261"/>
              <p14:cNvContentPartPr/>
              <p14:nvPr/>
            </p14:nvContentPartPr>
            <p14:xfrm>
              <a:off x="3525520" y="1056640"/>
              <a:ext cx="173355" cy="107315"/>
            </p14:xfrm>
          </p:contentPart>
        </mc:Choice>
        <mc:Fallback xmlns="">
          <p:pic>
            <p:nvPicPr>
              <p:cNvPr id="262" name="墨迹 261"/>
            </p:nvPicPr>
            <p:blipFill>
              <a:blip r:embed="rId134"/>
            </p:blipFill>
            <p:spPr>
              <a:xfrm>
                <a:off x="3525520" y="1056640"/>
                <a:ext cx="173355" cy="107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5" p14:bwMode="auto">
            <p14:nvContentPartPr>
              <p14:cNvPr id="263" name="墨迹 262"/>
              <p14:cNvContentPartPr/>
              <p14:nvPr/>
            </p14:nvContentPartPr>
            <p14:xfrm>
              <a:off x="3779520" y="843280"/>
              <a:ext cx="147955" cy="41275"/>
            </p14:xfrm>
          </p:contentPart>
        </mc:Choice>
        <mc:Fallback xmlns="">
          <p:pic>
            <p:nvPicPr>
              <p:cNvPr id="263" name="墨迹 262"/>
            </p:nvPicPr>
            <p:blipFill>
              <a:blip r:embed="rId136"/>
            </p:blipFill>
            <p:spPr>
              <a:xfrm>
                <a:off x="3779520" y="843280"/>
                <a:ext cx="1479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7" p14:bwMode="auto">
            <p14:nvContentPartPr>
              <p14:cNvPr id="264" name="墨迹 263"/>
              <p14:cNvContentPartPr/>
              <p14:nvPr/>
            </p14:nvContentPartPr>
            <p14:xfrm>
              <a:off x="3825240" y="807720"/>
              <a:ext cx="41275" cy="203835"/>
            </p14:xfrm>
          </p:contentPart>
        </mc:Choice>
        <mc:Fallback xmlns="">
          <p:pic>
            <p:nvPicPr>
              <p:cNvPr id="264" name="墨迹 263"/>
            </p:nvPicPr>
            <p:blipFill>
              <a:blip r:embed="rId138"/>
            </p:blipFill>
            <p:spPr>
              <a:xfrm>
                <a:off x="3825240" y="807720"/>
                <a:ext cx="41275" cy="203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9" p14:bwMode="auto">
            <p14:nvContentPartPr>
              <p14:cNvPr id="265" name="墨迹 264"/>
              <p14:cNvContentPartPr/>
              <p14:nvPr/>
            </p14:nvContentPartPr>
            <p14:xfrm>
              <a:off x="3683000" y="995680"/>
              <a:ext cx="280035" cy="86995"/>
            </p14:xfrm>
          </p:contentPart>
        </mc:Choice>
        <mc:Fallback xmlns="">
          <p:pic>
            <p:nvPicPr>
              <p:cNvPr id="265" name="墨迹 264"/>
            </p:nvPicPr>
            <p:blipFill>
              <a:blip r:embed="rId140"/>
            </p:blipFill>
            <p:spPr>
              <a:xfrm>
                <a:off x="3683000" y="995680"/>
                <a:ext cx="28003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1" p14:bwMode="auto">
            <p14:nvContentPartPr>
              <p14:cNvPr id="266" name="墨迹 265"/>
              <p14:cNvContentPartPr/>
              <p14:nvPr/>
            </p14:nvContentPartPr>
            <p14:xfrm>
              <a:off x="3794760" y="1076960"/>
              <a:ext cx="76835" cy="97155"/>
            </p14:xfrm>
          </p:contentPart>
        </mc:Choice>
        <mc:Fallback xmlns="">
          <p:pic>
            <p:nvPicPr>
              <p:cNvPr id="266" name="墨迹 265"/>
            </p:nvPicPr>
            <p:blipFill>
              <a:blip r:embed="rId142"/>
            </p:blipFill>
            <p:spPr>
              <a:xfrm>
                <a:off x="3794760" y="1076960"/>
                <a:ext cx="7683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3" p14:bwMode="auto">
            <p14:nvContentPartPr>
              <p14:cNvPr id="267" name="墨迹 266"/>
              <p14:cNvContentPartPr/>
              <p14:nvPr/>
            </p14:nvContentPartPr>
            <p14:xfrm>
              <a:off x="3728720" y="1148080"/>
              <a:ext cx="198755" cy="66675"/>
            </p14:xfrm>
          </p:contentPart>
        </mc:Choice>
        <mc:Fallback xmlns="">
          <p:pic>
            <p:nvPicPr>
              <p:cNvPr id="267" name="墨迹 266"/>
            </p:nvPicPr>
            <p:blipFill>
              <a:blip r:embed="rId144"/>
            </p:blipFill>
            <p:spPr>
              <a:xfrm>
                <a:off x="3728720" y="1148080"/>
                <a:ext cx="19875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5" p14:bwMode="auto">
            <p14:nvContentPartPr>
              <p14:cNvPr id="268" name="墨迹 267"/>
              <p14:cNvContentPartPr/>
              <p14:nvPr/>
            </p14:nvContentPartPr>
            <p14:xfrm>
              <a:off x="3759200" y="1046480"/>
              <a:ext cx="97155" cy="249555"/>
            </p14:xfrm>
          </p:contentPart>
        </mc:Choice>
        <mc:Fallback xmlns="">
          <p:pic>
            <p:nvPicPr>
              <p:cNvPr id="268" name="墨迹 267"/>
            </p:nvPicPr>
            <p:blipFill>
              <a:blip r:embed="rId146"/>
            </p:blipFill>
            <p:spPr>
              <a:xfrm>
                <a:off x="3759200" y="1046480"/>
                <a:ext cx="97155" cy="249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7" p14:bwMode="auto">
            <p14:nvContentPartPr>
              <p14:cNvPr id="269" name="墨迹 268"/>
              <p14:cNvContentPartPr/>
              <p14:nvPr/>
            </p14:nvContentPartPr>
            <p14:xfrm>
              <a:off x="3845560" y="1214120"/>
              <a:ext cx="173355" cy="163195"/>
            </p14:xfrm>
          </p:contentPart>
        </mc:Choice>
        <mc:Fallback xmlns="">
          <p:pic>
            <p:nvPicPr>
              <p:cNvPr id="269" name="墨迹 268"/>
            </p:nvPicPr>
            <p:blipFill>
              <a:blip r:embed="rId148"/>
            </p:blipFill>
            <p:spPr>
              <a:xfrm>
                <a:off x="3845560" y="1214120"/>
                <a:ext cx="17335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9" p14:bwMode="auto">
            <p14:nvContentPartPr>
              <p14:cNvPr id="270" name="墨迹 269"/>
              <p14:cNvContentPartPr/>
              <p14:nvPr/>
            </p14:nvContentPartPr>
            <p14:xfrm>
              <a:off x="4180840" y="858520"/>
              <a:ext cx="142875" cy="41275"/>
            </p14:xfrm>
          </p:contentPart>
        </mc:Choice>
        <mc:Fallback xmlns="">
          <p:pic>
            <p:nvPicPr>
              <p:cNvPr id="270" name="墨迹 269"/>
            </p:nvPicPr>
            <p:blipFill>
              <a:blip r:embed="rId150"/>
            </p:blipFill>
            <p:spPr>
              <a:xfrm>
                <a:off x="4180840" y="858520"/>
                <a:ext cx="1428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1" p14:bwMode="auto">
            <p14:nvContentPartPr>
              <p14:cNvPr id="271" name="墨迹 270"/>
              <p14:cNvContentPartPr/>
              <p14:nvPr/>
            </p14:nvContentPartPr>
            <p14:xfrm>
              <a:off x="4094480" y="955040"/>
              <a:ext cx="183515" cy="153035"/>
            </p14:xfrm>
          </p:contentPart>
        </mc:Choice>
        <mc:Fallback xmlns="">
          <p:pic>
            <p:nvPicPr>
              <p:cNvPr id="271" name="墨迹 270"/>
            </p:nvPicPr>
            <p:blipFill>
              <a:blip r:embed="rId152"/>
            </p:blipFill>
            <p:spPr>
              <a:xfrm>
                <a:off x="4094480" y="955040"/>
                <a:ext cx="18351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3" p14:bwMode="auto">
            <p14:nvContentPartPr>
              <p14:cNvPr id="272" name="墨迹 271"/>
              <p14:cNvContentPartPr/>
              <p14:nvPr/>
            </p14:nvContentPartPr>
            <p14:xfrm>
              <a:off x="4272280" y="1031240"/>
              <a:ext cx="20955" cy="86995"/>
            </p14:xfrm>
          </p:contentPart>
        </mc:Choice>
        <mc:Fallback xmlns="">
          <p:pic>
            <p:nvPicPr>
              <p:cNvPr id="272" name="墨迹 271"/>
            </p:nvPicPr>
            <p:blipFill>
              <a:blip r:embed="rId154"/>
            </p:blipFill>
            <p:spPr>
              <a:xfrm>
                <a:off x="4272280" y="1031240"/>
                <a:ext cx="2095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5" p14:bwMode="auto">
            <p14:nvContentPartPr>
              <p14:cNvPr id="273" name="墨迹 272"/>
              <p14:cNvContentPartPr/>
              <p14:nvPr/>
            </p14:nvContentPartPr>
            <p14:xfrm>
              <a:off x="4124960" y="1178560"/>
              <a:ext cx="97155" cy="46355"/>
            </p14:xfrm>
          </p:contentPart>
        </mc:Choice>
        <mc:Fallback xmlns="">
          <p:pic>
            <p:nvPicPr>
              <p:cNvPr id="273" name="墨迹 272"/>
            </p:nvPicPr>
            <p:blipFill>
              <a:blip r:embed="rId156"/>
            </p:blipFill>
            <p:spPr>
              <a:xfrm>
                <a:off x="4124960" y="1178560"/>
                <a:ext cx="9715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7" p14:bwMode="auto">
            <p14:nvContentPartPr>
              <p14:cNvPr id="274" name="墨迹 273"/>
              <p14:cNvContentPartPr/>
              <p14:nvPr/>
            </p14:nvContentPartPr>
            <p14:xfrm>
              <a:off x="4206240" y="1163320"/>
              <a:ext cx="122555" cy="132715"/>
            </p14:xfrm>
          </p:contentPart>
        </mc:Choice>
        <mc:Fallback xmlns="">
          <p:pic>
            <p:nvPicPr>
              <p:cNvPr id="274" name="墨迹 273"/>
            </p:nvPicPr>
            <p:blipFill>
              <a:blip r:embed="rId158"/>
            </p:blipFill>
            <p:spPr>
              <a:xfrm>
                <a:off x="4206240" y="1163320"/>
                <a:ext cx="12255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9" p14:bwMode="auto">
            <p14:nvContentPartPr>
              <p14:cNvPr id="275" name="墨迹 274"/>
              <p14:cNvContentPartPr/>
              <p14:nvPr/>
            </p14:nvContentPartPr>
            <p14:xfrm>
              <a:off x="4394200" y="1066800"/>
              <a:ext cx="46355" cy="97155"/>
            </p14:xfrm>
          </p:contentPart>
        </mc:Choice>
        <mc:Fallback xmlns="">
          <p:pic>
            <p:nvPicPr>
              <p:cNvPr id="275" name="墨迹 274"/>
            </p:nvPicPr>
            <p:blipFill>
              <a:blip r:embed="rId160"/>
            </p:blipFill>
            <p:spPr>
              <a:xfrm>
                <a:off x="4394200" y="1066800"/>
                <a:ext cx="4635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1" p14:bwMode="auto">
            <p14:nvContentPartPr>
              <p14:cNvPr id="276" name="墨迹 275"/>
              <p14:cNvContentPartPr/>
              <p14:nvPr/>
            </p14:nvContentPartPr>
            <p14:xfrm>
              <a:off x="4378960" y="873760"/>
              <a:ext cx="122555" cy="508635"/>
            </p14:xfrm>
          </p:contentPart>
        </mc:Choice>
        <mc:Fallback xmlns="">
          <p:pic>
            <p:nvPicPr>
              <p:cNvPr id="276" name="墨迹 275"/>
            </p:nvPicPr>
            <p:blipFill>
              <a:blip r:embed="rId162"/>
            </p:blipFill>
            <p:spPr>
              <a:xfrm>
                <a:off x="4378960" y="873760"/>
                <a:ext cx="122555" cy="508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3" p14:bwMode="auto">
            <p14:nvContentPartPr>
              <p14:cNvPr id="277" name="墨迹 276"/>
              <p14:cNvContentPartPr/>
              <p14:nvPr/>
            </p14:nvContentPartPr>
            <p14:xfrm>
              <a:off x="4627880" y="848360"/>
              <a:ext cx="188595" cy="361315"/>
            </p14:xfrm>
          </p:contentPart>
        </mc:Choice>
        <mc:Fallback xmlns="">
          <p:pic>
            <p:nvPicPr>
              <p:cNvPr id="277" name="墨迹 276"/>
            </p:nvPicPr>
            <p:blipFill>
              <a:blip r:embed="rId164"/>
            </p:blipFill>
            <p:spPr>
              <a:xfrm>
                <a:off x="4627880" y="848360"/>
                <a:ext cx="18859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5" p14:bwMode="auto">
            <p14:nvContentPartPr>
              <p14:cNvPr id="278" name="墨迹 277"/>
              <p14:cNvContentPartPr/>
              <p14:nvPr/>
            </p14:nvContentPartPr>
            <p14:xfrm>
              <a:off x="4739640" y="955040"/>
              <a:ext cx="320675" cy="330835"/>
            </p14:xfrm>
          </p:contentPart>
        </mc:Choice>
        <mc:Fallback xmlns="">
          <p:pic>
            <p:nvPicPr>
              <p:cNvPr id="278" name="墨迹 277"/>
            </p:nvPicPr>
            <p:blipFill>
              <a:blip r:embed="rId166"/>
            </p:blipFill>
            <p:spPr>
              <a:xfrm>
                <a:off x="4739640" y="955040"/>
                <a:ext cx="320675" cy="330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7" p14:bwMode="auto">
            <p14:nvContentPartPr>
              <p14:cNvPr id="279" name="墨迹 278"/>
              <p14:cNvContentPartPr/>
              <p14:nvPr/>
            </p14:nvContentPartPr>
            <p14:xfrm>
              <a:off x="5130800" y="919480"/>
              <a:ext cx="117475" cy="20955"/>
            </p14:xfrm>
          </p:contentPart>
        </mc:Choice>
        <mc:Fallback xmlns="">
          <p:pic>
            <p:nvPicPr>
              <p:cNvPr id="279" name="墨迹 278"/>
            </p:nvPicPr>
            <p:blipFill>
              <a:blip r:embed="rId168"/>
            </p:blipFill>
            <p:spPr>
              <a:xfrm>
                <a:off x="5130800" y="919480"/>
                <a:ext cx="11747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9" p14:bwMode="auto">
            <p14:nvContentPartPr>
              <p14:cNvPr id="280" name="墨迹 279"/>
              <p14:cNvContentPartPr/>
              <p14:nvPr/>
            </p14:nvContentPartPr>
            <p14:xfrm>
              <a:off x="5074920" y="909320"/>
              <a:ext cx="213995" cy="132715"/>
            </p14:xfrm>
          </p:contentPart>
        </mc:Choice>
        <mc:Fallback xmlns="">
          <p:pic>
            <p:nvPicPr>
              <p:cNvPr id="280" name="墨迹 279"/>
            </p:nvPicPr>
            <p:blipFill>
              <a:blip r:embed="rId170"/>
            </p:blipFill>
            <p:spPr>
              <a:xfrm>
                <a:off x="5074920" y="909320"/>
                <a:ext cx="21399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1" p14:bwMode="auto">
            <p14:nvContentPartPr>
              <p14:cNvPr id="281" name="墨迹 280"/>
              <p14:cNvContentPartPr/>
              <p14:nvPr/>
            </p14:nvContentPartPr>
            <p14:xfrm>
              <a:off x="5201920" y="828040"/>
              <a:ext cx="15875" cy="361315"/>
            </p14:xfrm>
          </p:contentPart>
        </mc:Choice>
        <mc:Fallback xmlns="">
          <p:pic>
            <p:nvPicPr>
              <p:cNvPr id="281" name="墨迹 280"/>
            </p:nvPicPr>
            <p:blipFill>
              <a:blip r:embed="rId172"/>
            </p:blipFill>
            <p:spPr>
              <a:xfrm>
                <a:off x="5201920" y="828040"/>
                <a:ext cx="1587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3" p14:bwMode="auto">
            <p14:nvContentPartPr>
              <p14:cNvPr id="282" name="墨迹 281"/>
              <p14:cNvContentPartPr/>
              <p14:nvPr/>
            </p14:nvContentPartPr>
            <p14:xfrm>
              <a:off x="5090160" y="822960"/>
              <a:ext cx="366395" cy="432435"/>
            </p14:xfrm>
          </p:contentPart>
        </mc:Choice>
        <mc:Fallback xmlns="">
          <p:pic>
            <p:nvPicPr>
              <p:cNvPr id="282" name="墨迹 281"/>
            </p:nvPicPr>
            <p:blipFill>
              <a:blip r:embed="rId174"/>
            </p:blipFill>
            <p:spPr>
              <a:xfrm>
                <a:off x="5090160" y="822960"/>
                <a:ext cx="366395" cy="432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5" p14:bwMode="auto">
            <p14:nvContentPartPr>
              <p14:cNvPr id="283" name="墨迹 282"/>
              <p14:cNvContentPartPr/>
              <p14:nvPr/>
            </p14:nvContentPartPr>
            <p14:xfrm>
              <a:off x="5516880" y="889000"/>
              <a:ext cx="193675" cy="351155"/>
            </p14:xfrm>
          </p:contentPart>
        </mc:Choice>
        <mc:Fallback xmlns="">
          <p:pic>
            <p:nvPicPr>
              <p:cNvPr id="283" name="墨迹 282"/>
            </p:nvPicPr>
            <p:blipFill>
              <a:blip r:embed="rId176"/>
            </p:blipFill>
            <p:spPr>
              <a:xfrm>
                <a:off x="5516880" y="889000"/>
                <a:ext cx="19367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7" p14:bwMode="auto">
            <p14:nvContentPartPr>
              <p14:cNvPr id="284" name="墨迹 283"/>
              <p14:cNvContentPartPr/>
              <p14:nvPr/>
            </p14:nvContentPartPr>
            <p14:xfrm>
              <a:off x="5730240" y="868680"/>
              <a:ext cx="137795" cy="137795"/>
            </p14:xfrm>
          </p:contentPart>
        </mc:Choice>
        <mc:Fallback xmlns="">
          <p:pic>
            <p:nvPicPr>
              <p:cNvPr id="284" name="墨迹 283"/>
            </p:nvPicPr>
            <p:blipFill>
              <a:blip r:embed="rId178"/>
            </p:blipFill>
            <p:spPr>
              <a:xfrm>
                <a:off x="5730240" y="868680"/>
                <a:ext cx="13779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9" p14:bwMode="auto">
            <p14:nvContentPartPr>
              <p14:cNvPr id="285" name="墨迹 284"/>
              <p14:cNvContentPartPr/>
              <p14:nvPr/>
            </p14:nvContentPartPr>
            <p14:xfrm>
              <a:off x="5654040" y="944880"/>
              <a:ext cx="51435" cy="269875"/>
            </p14:xfrm>
          </p:contentPart>
        </mc:Choice>
        <mc:Fallback xmlns="">
          <p:pic>
            <p:nvPicPr>
              <p:cNvPr id="285" name="墨迹 284"/>
            </p:nvPicPr>
            <p:blipFill>
              <a:blip r:embed="rId180"/>
            </p:blipFill>
            <p:spPr>
              <a:xfrm>
                <a:off x="5654040" y="944880"/>
                <a:ext cx="51435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1" p14:bwMode="auto">
            <p14:nvContentPartPr>
              <p14:cNvPr id="286" name="墨迹 285"/>
              <p14:cNvContentPartPr/>
              <p14:nvPr/>
            </p14:nvContentPartPr>
            <p14:xfrm>
              <a:off x="5709920" y="1056640"/>
              <a:ext cx="168275" cy="86995"/>
            </p14:xfrm>
          </p:contentPart>
        </mc:Choice>
        <mc:Fallback xmlns="">
          <p:pic>
            <p:nvPicPr>
              <p:cNvPr id="286" name="墨迹 285"/>
            </p:nvPicPr>
            <p:blipFill>
              <a:blip r:embed="rId182"/>
            </p:blipFill>
            <p:spPr>
              <a:xfrm>
                <a:off x="5709920" y="1056640"/>
                <a:ext cx="16827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3" p14:bwMode="auto">
            <p14:nvContentPartPr>
              <p14:cNvPr id="287" name="墨迹 286"/>
              <p14:cNvContentPartPr/>
              <p14:nvPr/>
            </p14:nvContentPartPr>
            <p14:xfrm>
              <a:off x="5775960" y="1036320"/>
              <a:ext cx="15875" cy="92075"/>
            </p14:xfrm>
          </p:contentPart>
        </mc:Choice>
        <mc:Fallback xmlns="">
          <p:pic>
            <p:nvPicPr>
              <p:cNvPr id="287" name="墨迹 286"/>
            </p:nvPicPr>
            <p:blipFill>
              <a:blip r:embed="rId184"/>
            </p:blipFill>
            <p:spPr>
              <a:xfrm>
                <a:off x="5775960" y="1036320"/>
                <a:ext cx="1587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5" p14:bwMode="auto">
            <p14:nvContentPartPr>
              <p14:cNvPr id="288" name="墨迹 287"/>
              <p14:cNvContentPartPr/>
              <p14:nvPr/>
            </p14:nvContentPartPr>
            <p14:xfrm>
              <a:off x="5730240" y="1153160"/>
              <a:ext cx="147955" cy="163195"/>
            </p14:xfrm>
          </p:contentPart>
        </mc:Choice>
        <mc:Fallback xmlns="">
          <p:pic>
            <p:nvPicPr>
              <p:cNvPr id="288" name="墨迹 287"/>
            </p:nvPicPr>
            <p:blipFill>
              <a:blip r:embed="rId186"/>
            </p:blipFill>
            <p:spPr>
              <a:xfrm>
                <a:off x="5730240" y="1153160"/>
                <a:ext cx="14795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7" p14:bwMode="auto">
            <p14:nvContentPartPr>
              <p14:cNvPr id="289" name="墨迹 288"/>
              <p14:cNvContentPartPr/>
              <p14:nvPr/>
            </p14:nvContentPartPr>
            <p14:xfrm>
              <a:off x="2255520" y="1534160"/>
              <a:ext cx="137795" cy="371475"/>
            </p14:xfrm>
          </p:contentPart>
        </mc:Choice>
        <mc:Fallback xmlns="">
          <p:pic>
            <p:nvPicPr>
              <p:cNvPr id="289" name="墨迹 288"/>
            </p:nvPicPr>
            <p:blipFill>
              <a:blip r:embed="rId188"/>
            </p:blipFill>
            <p:spPr>
              <a:xfrm>
                <a:off x="2255520" y="1534160"/>
                <a:ext cx="13779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9" p14:bwMode="auto">
            <p14:nvContentPartPr>
              <p14:cNvPr id="290" name="墨迹 289"/>
              <p14:cNvContentPartPr/>
              <p14:nvPr/>
            </p14:nvContentPartPr>
            <p14:xfrm>
              <a:off x="2570480" y="1828800"/>
              <a:ext cx="102235" cy="112395"/>
            </p14:xfrm>
          </p:contentPart>
        </mc:Choice>
        <mc:Fallback xmlns="">
          <p:pic>
            <p:nvPicPr>
              <p:cNvPr id="290" name="墨迹 289"/>
            </p:nvPicPr>
            <p:blipFill>
              <a:blip r:embed="rId190"/>
            </p:blipFill>
            <p:spPr>
              <a:xfrm>
                <a:off x="2570480" y="1828800"/>
                <a:ext cx="10223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1" p14:bwMode="auto">
            <p14:nvContentPartPr>
              <p14:cNvPr id="291" name="墨迹 290"/>
              <p14:cNvContentPartPr/>
              <p14:nvPr/>
            </p14:nvContentPartPr>
            <p14:xfrm>
              <a:off x="2748280" y="1590040"/>
              <a:ext cx="112395" cy="163195"/>
            </p14:xfrm>
          </p:contentPart>
        </mc:Choice>
        <mc:Fallback xmlns="">
          <p:pic>
            <p:nvPicPr>
              <p:cNvPr id="291" name="墨迹 290"/>
            </p:nvPicPr>
            <p:blipFill>
              <a:blip r:embed="rId192"/>
            </p:blipFill>
            <p:spPr>
              <a:xfrm>
                <a:off x="2748280" y="1590040"/>
                <a:ext cx="112395" cy="163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3" p14:bwMode="auto">
            <p14:nvContentPartPr>
              <p14:cNvPr id="292" name="墨迹 291"/>
              <p14:cNvContentPartPr/>
              <p14:nvPr/>
            </p14:nvContentPartPr>
            <p14:xfrm>
              <a:off x="2819400" y="1681480"/>
              <a:ext cx="46355" cy="300355"/>
            </p14:xfrm>
          </p:contentPart>
        </mc:Choice>
        <mc:Fallback xmlns="">
          <p:pic>
            <p:nvPicPr>
              <p:cNvPr id="292" name="墨迹 291"/>
            </p:nvPicPr>
            <p:blipFill>
              <a:blip r:embed="rId194"/>
            </p:blipFill>
            <p:spPr>
              <a:xfrm>
                <a:off x="2819400" y="1681480"/>
                <a:ext cx="46355" cy="300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5" p14:bwMode="auto">
            <p14:nvContentPartPr>
              <p14:cNvPr id="293" name="墨迹 292"/>
              <p14:cNvContentPartPr/>
              <p14:nvPr/>
            </p14:nvContentPartPr>
            <p14:xfrm>
              <a:off x="2951480" y="1696720"/>
              <a:ext cx="81915" cy="15875"/>
            </p14:xfrm>
          </p:contentPart>
        </mc:Choice>
        <mc:Fallback xmlns="">
          <p:pic>
            <p:nvPicPr>
              <p:cNvPr id="293" name="墨迹 292"/>
            </p:nvPicPr>
            <p:blipFill>
              <a:blip r:embed="rId196"/>
            </p:blipFill>
            <p:spPr>
              <a:xfrm>
                <a:off x="2951480" y="1696720"/>
                <a:ext cx="8191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7" p14:bwMode="auto">
            <p14:nvContentPartPr>
              <p14:cNvPr id="294" name="墨迹 293"/>
              <p14:cNvContentPartPr/>
              <p14:nvPr/>
            </p14:nvContentPartPr>
            <p14:xfrm>
              <a:off x="2910840" y="1605280"/>
              <a:ext cx="122555" cy="366395"/>
            </p14:xfrm>
          </p:contentPart>
        </mc:Choice>
        <mc:Fallback xmlns="">
          <p:pic>
            <p:nvPicPr>
              <p:cNvPr id="294" name="墨迹 293"/>
            </p:nvPicPr>
            <p:blipFill>
              <a:blip r:embed="rId198"/>
            </p:blipFill>
            <p:spPr>
              <a:xfrm>
                <a:off x="2910840" y="1605280"/>
                <a:ext cx="12255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9" p14:bwMode="auto">
            <p14:nvContentPartPr>
              <p14:cNvPr id="295" name="墨迹 294"/>
              <p14:cNvContentPartPr/>
              <p14:nvPr/>
            </p14:nvContentPartPr>
            <p14:xfrm>
              <a:off x="2921000" y="1910080"/>
              <a:ext cx="229235" cy="76835"/>
            </p14:xfrm>
          </p:contentPart>
        </mc:Choice>
        <mc:Fallback xmlns="">
          <p:pic>
            <p:nvPicPr>
              <p:cNvPr id="295" name="墨迹 294"/>
            </p:nvPicPr>
            <p:blipFill>
              <a:blip r:embed="rId200"/>
            </p:blipFill>
            <p:spPr>
              <a:xfrm>
                <a:off x="2921000" y="1910080"/>
                <a:ext cx="22923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1" p14:bwMode="auto">
            <p14:nvContentPartPr>
              <p14:cNvPr id="296" name="墨迹 295"/>
              <p14:cNvContentPartPr/>
              <p14:nvPr/>
            </p14:nvContentPartPr>
            <p14:xfrm>
              <a:off x="3185160" y="1808480"/>
              <a:ext cx="5715" cy="122555"/>
            </p14:xfrm>
          </p:contentPart>
        </mc:Choice>
        <mc:Fallback xmlns="">
          <p:pic>
            <p:nvPicPr>
              <p:cNvPr id="296" name="墨迹 295"/>
            </p:nvPicPr>
            <p:blipFill>
              <a:blip r:embed="rId202"/>
            </p:blipFill>
            <p:spPr>
              <a:xfrm>
                <a:off x="3185160" y="1808480"/>
                <a:ext cx="571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3" p14:bwMode="auto">
            <p14:nvContentPartPr>
              <p14:cNvPr id="297" name="墨迹 296"/>
              <p14:cNvContentPartPr/>
              <p14:nvPr/>
            </p14:nvContentPartPr>
            <p14:xfrm>
              <a:off x="3225800" y="1620520"/>
              <a:ext cx="280035" cy="412115"/>
            </p14:xfrm>
          </p:contentPart>
        </mc:Choice>
        <mc:Fallback xmlns="">
          <p:pic>
            <p:nvPicPr>
              <p:cNvPr id="297" name="墨迹 296"/>
            </p:nvPicPr>
            <p:blipFill>
              <a:blip r:embed="rId204"/>
            </p:blipFill>
            <p:spPr>
              <a:xfrm>
                <a:off x="3225800" y="1620520"/>
                <a:ext cx="280035" cy="412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5" p14:bwMode="auto">
            <p14:nvContentPartPr>
              <p14:cNvPr id="298" name="墨迹 297"/>
              <p14:cNvContentPartPr/>
              <p14:nvPr/>
            </p14:nvContentPartPr>
            <p14:xfrm>
              <a:off x="3276600" y="1818640"/>
              <a:ext cx="132715" cy="97155"/>
            </p14:xfrm>
          </p:contentPart>
        </mc:Choice>
        <mc:Fallback xmlns="">
          <p:pic>
            <p:nvPicPr>
              <p:cNvPr id="298" name="墨迹 297"/>
            </p:nvPicPr>
            <p:blipFill>
              <a:blip r:embed="rId206"/>
            </p:blipFill>
            <p:spPr>
              <a:xfrm>
                <a:off x="3276600" y="1818640"/>
                <a:ext cx="132715" cy="97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7" p14:bwMode="auto">
            <p14:nvContentPartPr>
              <p14:cNvPr id="299" name="墨迹 298"/>
              <p14:cNvContentPartPr/>
              <p14:nvPr/>
            </p14:nvContentPartPr>
            <p14:xfrm>
              <a:off x="3373120" y="1762760"/>
              <a:ext cx="56515" cy="320675"/>
            </p14:xfrm>
          </p:contentPart>
        </mc:Choice>
        <mc:Fallback xmlns="">
          <p:pic>
            <p:nvPicPr>
              <p:cNvPr id="299" name="墨迹 298"/>
            </p:nvPicPr>
            <p:blipFill>
              <a:blip r:embed="rId208"/>
            </p:blipFill>
            <p:spPr>
              <a:xfrm>
                <a:off x="3373120" y="1762760"/>
                <a:ext cx="5651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9" p14:bwMode="auto">
            <p14:nvContentPartPr>
              <p14:cNvPr id="300" name="墨迹 299"/>
              <p14:cNvContentPartPr/>
              <p14:nvPr/>
            </p14:nvContentPartPr>
            <p14:xfrm>
              <a:off x="3657600" y="1651000"/>
              <a:ext cx="391795" cy="396875"/>
            </p14:xfrm>
          </p:contentPart>
        </mc:Choice>
        <mc:Fallback xmlns="">
          <p:pic>
            <p:nvPicPr>
              <p:cNvPr id="300" name="墨迹 299"/>
            </p:nvPicPr>
            <p:blipFill>
              <a:blip r:embed="rId210"/>
            </p:blipFill>
            <p:spPr>
              <a:xfrm>
                <a:off x="3657600" y="1651000"/>
                <a:ext cx="391795" cy="396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1" p14:bwMode="auto">
            <p14:nvContentPartPr>
              <p14:cNvPr id="301" name="墨迹 300"/>
              <p14:cNvContentPartPr/>
              <p14:nvPr/>
            </p14:nvContentPartPr>
            <p14:xfrm>
              <a:off x="3815080" y="1808480"/>
              <a:ext cx="168275" cy="208915"/>
            </p14:xfrm>
          </p:contentPart>
        </mc:Choice>
        <mc:Fallback xmlns="">
          <p:pic>
            <p:nvPicPr>
              <p:cNvPr id="301" name="墨迹 300"/>
            </p:nvPicPr>
            <p:blipFill>
              <a:blip r:embed="rId212"/>
            </p:blipFill>
            <p:spPr>
              <a:xfrm>
                <a:off x="3815080" y="1808480"/>
                <a:ext cx="168275" cy="208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3" p14:bwMode="auto">
            <p14:nvContentPartPr>
              <p14:cNvPr id="302" name="墨迹 301"/>
              <p14:cNvContentPartPr/>
              <p14:nvPr/>
            </p14:nvContentPartPr>
            <p14:xfrm>
              <a:off x="4196080" y="1686560"/>
              <a:ext cx="41275" cy="127635"/>
            </p14:xfrm>
          </p:contentPart>
        </mc:Choice>
        <mc:Fallback xmlns="">
          <p:pic>
            <p:nvPicPr>
              <p:cNvPr id="302" name="墨迹 301"/>
            </p:nvPicPr>
            <p:blipFill>
              <a:blip r:embed="rId214"/>
            </p:blipFill>
            <p:spPr>
              <a:xfrm>
                <a:off x="4196080" y="1686560"/>
                <a:ext cx="4127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5" p14:bwMode="auto">
            <p14:nvContentPartPr>
              <p14:cNvPr id="303" name="墨迹 302"/>
              <p14:cNvContentPartPr/>
              <p14:nvPr/>
            </p14:nvContentPartPr>
            <p14:xfrm>
              <a:off x="4130040" y="1818640"/>
              <a:ext cx="107315" cy="193675"/>
            </p14:xfrm>
          </p:contentPart>
        </mc:Choice>
        <mc:Fallback xmlns="">
          <p:pic>
            <p:nvPicPr>
              <p:cNvPr id="303" name="墨迹 302"/>
            </p:nvPicPr>
            <p:blipFill>
              <a:blip r:embed="rId216"/>
            </p:blipFill>
            <p:spPr>
              <a:xfrm>
                <a:off x="4130040" y="1818640"/>
                <a:ext cx="10731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7" p14:bwMode="auto">
            <p14:nvContentPartPr>
              <p14:cNvPr id="304" name="墨迹 303"/>
              <p14:cNvContentPartPr/>
              <p14:nvPr/>
            </p14:nvContentPartPr>
            <p14:xfrm>
              <a:off x="4292600" y="1859280"/>
              <a:ext cx="51435" cy="122555"/>
            </p14:xfrm>
          </p:contentPart>
        </mc:Choice>
        <mc:Fallback xmlns="">
          <p:pic>
            <p:nvPicPr>
              <p:cNvPr id="304" name="墨迹 303"/>
            </p:nvPicPr>
            <p:blipFill>
              <a:blip r:embed="rId218"/>
            </p:blipFill>
            <p:spPr>
              <a:xfrm>
                <a:off x="4292600" y="1859280"/>
                <a:ext cx="5143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9" p14:bwMode="auto">
            <p14:nvContentPartPr>
              <p14:cNvPr id="305" name="墨迹 304"/>
              <p14:cNvContentPartPr/>
              <p14:nvPr/>
            </p14:nvContentPartPr>
            <p14:xfrm>
              <a:off x="4414520" y="1554480"/>
              <a:ext cx="188595" cy="564515"/>
            </p14:xfrm>
          </p:contentPart>
        </mc:Choice>
        <mc:Fallback xmlns="">
          <p:pic>
            <p:nvPicPr>
              <p:cNvPr id="305" name="墨迹 304"/>
            </p:nvPicPr>
            <p:blipFill>
              <a:blip r:embed="rId220"/>
            </p:blipFill>
            <p:spPr>
              <a:xfrm>
                <a:off x="4414520" y="1554480"/>
                <a:ext cx="188595" cy="564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1" p14:bwMode="auto">
            <p14:nvContentPartPr>
              <p14:cNvPr id="306" name="墨迹 305"/>
              <p14:cNvContentPartPr/>
              <p14:nvPr/>
            </p14:nvContentPartPr>
            <p14:xfrm>
              <a:off x="4429760" y="1778000"/>
              <a:ext cx="122555" cy="86995"/>
            </p14:xfrm>
          </p:contentPart>
        </mc:Choice>
        <mc:Fallback xmlns="">
          <p:pic>
            <p:nvPicPr>
              <p:cNvPr id="306" name="墨迹 305"/>
            </p:nvPicPr>
            <p:blipFill>
              <a:blip r:embed="rId222"/>
            </p:blipFill>
            <p:spPr>
              <a:xfrm>
                <a:off x="4429760" y="1778000"/>
                <a:ext cx="12255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3" p14:bwMode="auto">
            <p14:nvContentPartPr>
              <p14:cNvPr id="307" name="墨迹 306"/>
              <p14:cNvContentPartPr/>
              <p14:nvPr/>
            </p14:nvContentPartPr>
            <p14:xfrm>
              <a:off x="4455160" y="1732280"/>
              <a:ext cx="5715" cy="178435"/>
            </p14:xfrm>
          </p:contentPart>
        </mc:Choice>
        <mc:Fallback xmlns="">
          <p:pic>
            <p:nvPicPr>
              <p:cNvPr id="307" name="墨迹 306"/>
            </p:nvPicPr>
            <p:blipFill>
              <a:blip r:embed="rId224"/>
            </p:blipFill>
            <p:spPr>
              <a:xfrm>
                <a:off x="4455160" y="1732280"/>
                <a:ext cx="571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5" p14:bwMode="auto">
            <p14:nvContentPartPr>
              <p14:cNvPr id="308" name="墨迹 307"/>
              <p14:cNvContentPartPr/>
              <p14:nvPr/>
            </p14:nvContentPartPr>
            <p14:xfrm>
              <a:off x="4439920" y="1899920"/>
              <a:ext cx="112395" cy="122555"/>
            </p14:xfrm>
          </p:contentPart>
        </mc:Choice>
        <mc:Fallback xmlns="">
          <p:pic>
            <p:nvPicPr>
              <p:cNvPr id="308" name="墨迹 307"/>
            </p:nvPicPr>
            <p:blipFill>
              <a:blip r:embed="rId226"/>
            </p:blipFill>
            <p:spPr>
              <a:xfrm>
                <a:off x="4439920" y="1899920"/>
                <a:ext cx="11239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7" p14:bwMode="auto">
            <p14:nvContentPartPr>
              <p14:cNvPr id="309" name="墨迹 308"/>
              <p14:cNvContentPartPr/>
              <p14:nvPr/>
            </p14:nvContentPartPr>
            <p14:xfrm>
              <a:off x="4815840" y="1564640"/>
              <a:ext cx="198755" cy="391795"/>
            </p14:xfrm>
          </p:contentPart>
        </mc:Choice>
        <mc:Fallback xmlns="">
          <p:pic>
            <p:nvPicPr>
              <p:cNvPr id="309" name="墨迹 308"/>
            </p:nvPicPr>
            <p:blipFill>
              <a:blip r:embed="rId228"/>
            </p:blipFill>
            <p:spPr>
              <a:xfrm>
                <a:off x="4815840" y="1564640"/>
                <a:ext cx="198755" cy="391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9" p14:bwMode="auto">
            <p14:nvContentPartPr>
              <p14:cNvPr id="310" name="墨迹 309"/>
              <p14:cNvContentPartPr/>
              <p14:nvPr/>
            </p14:nvContentPartPr>
            <p14:xfrm>
              <a:off x="4805680" y="1747520"/>
              <a:ext cx="168275" cy="158115"/>
            </p14:xfrm>
          </p:contentPart>
        </mc:Choice>
        <mc:Fallback xmlns="">
          <p:pic>
            <p:nvPicPr>
              <p:cNvPr id="310" name="墨迹 309"/>
            </p:nvPicPr>
            <p:blipFill>
              <a:blip r:embed="rId230"/>
            </p:blipFill>
            <p:spPr>
              <a:xfrm>
                <a:off x="4805680" y="1747520"/>
                <a:ext cx="16827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1" p14:bwMode="auto">
            <p14:nvContentPartPr>
              <p14:cNvPr id="311" name="墨迹 310"/>
              <p14:cNvContentPartPr/>
              <p14:nvPr/>
            </p14:nvContentPartPr>
            <p14:xfrm>
              <a:off x="5054600" y="1747520"/>
              <a:ext cx="76835" cy="127635"/>
            </p14:xfrm>
          </p:contentPart>
        </mc:Choice>
        <mc:Fallback xmlns="">
          <p:pic>
            <p:nvPicPr>
              <p:cNvPr id="311" name="墨迹 310"/>
            </p:nvPicPr>
            <p:blipFill>
              <a:blip r:embed="rId232"/>
            </p:blipFill>
            <p:spPr>
              <a:xfrm>
                <a:off x="5054600" y="1747520"/>
                <a:ext cx="7683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3" p14:bwMode="auto">
            <p14:nvContentPartPr>
              <p14:cNvPr id="312" name="墨迹 311"/>
              <p14:cNvContentPartPr/>
              <p14:nvPr/>
            </p14:nvContentPartPr>
            <p14:xfrm>
              <a:off x="4800600" y="1828800"/>
              <a:ext cx="325755" cy="213995"/>
            </p14:xfrm>
          </p:contentPart>
        </mc:Choice>
        <mc:Fallback xmlns="">
          <p:pic>
            <p:nvPicPr>
              <p:cNvPr id="312" name="墨迹 311"/>
            </p:nvPicPr>
            <p:blipFill>
              <a:blip r:embed="rId234"/>
            </p:blipFill>
            <p:spPr>
              <a:xfrm>
                <a:off x="4800600" y="1828800"/>
                <a:ext cx="325755" cy="213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5" p14:bwMode="auto">
            <p14:nvContentPartPr>
              <p14:cNvPr id="313" name="墨迹 312"/>
              <p14:cNvContentPartPr/>
              <p14:nvPr/>
            </p14:nvContentPartPr>
            <p14:xfrm>
              <a:off x="5191760" y="1854200"/>
              <a:ext cx="61595" cy="142875"/>
            </p14:xfrm>
          </p:contentPart>
        </mc:Choice>
        <mc:Fallback xmlns="">
          <p:pic>
            <p:nvPicPr>
              <p:cNvPr id="313" name="墨迹 312"/>
            </p:nvPicPr>
            <p:blipFill>
              <a:blip r:embed="rId236"/>
            </p:blipFill>
            <p:spPr>
              <a:xfrm>
                <a:off x="5191760" y="1854200"/>
                <a:ext cx="6159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7" p14:bwMode="auto">
            <p14:nvContentPartPr>
              <p14:cNvPr id="314" name="墨迹 313"/>
              <p14:cNvContentPartPr/>
              <p14:nvPr/>
            </p14:nvContentPartPr>
            <p14:xfrm>
              <a:off x="5293360" y="1640840"/>
              <a:ext cx="178435" cy="188595"/>
            </p14:xfrm>
          </p:contentPart>
        </mc:Choice>
        <mc:Fallback xmlns="">
          <p:pic>
            <p:nvPicPr>
              <p:cNvPr id="314" name="墨迹 313"/>
            </p:nvPicPr>
            <p:blipFill>
              <a:blip r:embed="rId238"/>
            </p:blipFill>
            <p:spPr>
              <a:xfrm>
                <a:off x="5293360" y="1640840"/>
                <a:ext cx="17843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9" p14:bwMode="auto">
            <p14:nvContentPartPr>
              <p14:cNvPr id="315" name="墨迹 314"/>
              <p14:cNvContentPartPr/>
              <p14:nvPr/>
            </p14:nvContentPartPr>
            <p14:xfrm>
              <a:off x="5394960" y="1564640"/>
              <a:ext cx="20955" cy="401955"/>
            </p14:xfrm>
          </p:contentPart>
        </mc:Choice>
        <mc:Fallback xmlns="">
          <p:pic>
            <p:nvPicPr>
              <p:cNvPr id="315" name="墨迹 314"/>
            </p:nvPicPr>
            <p:blipFill>
              <a:blip r:embed="rId240"/>
            </p:blipFill>
            <p:spPr>
              <a:xfrm>
                <a:off x="5394960" y="1564640"/>
                <a:ext cx="2095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1" p14:bwMode="auto">
            <p14:nvContentPartPr>
              <p14:cNvPr id="316" name="墨迹 315"/>
              <p14:cNvContentPartPr/>
              <p14:nvPr/>
            </p14:nvContentPartPr>
            <p14:xfrm>
              <a:off x="5313680" y="1524000"/>
              <a:ext cx="396875" cy="554355"/>
            </p14:xfrm>
          </p:contentPart>
        </mc:Choice>
        <mc:Fallback xmlns="">
          <p:pic>
            <p:nvPicPr>
              <p:cNvPr id="316" name="墨迹 315"/>
            </p:nvPicPr>
            <p:blipFill>
              <a:blip r:embed="rId242"/>
            </p:blipFill>
            <p:spPr>
              <a:xfrm>
                <a:off x="5313680" y="1524000"/>
                <a:ext cx="396875" cy="554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3" p14:bwMode="auto">
            <p14:nvContentPartPr>
              <p14:cNvPr id="317" name="墨迹 316"/>
              <p14:cNvContentPartPr/>
              <p14:nvPr/>
            </p14:nvContentPartPr>
            <p14:xfrm>
              <a:off x="2839720" y="2240280"/>
              <a:ext cx="473075" cy="523875"/>
            </p14:xfrm>
          </p:contentPart>
        </mc:Choice>
        <mc:Fallback xmlns="">
          <p:pic>
            <p:nvPicPr>
              <p:cNvPr id="317" name="墨迹 316"/>
            </p:nvPicPr>
            <p:blipFill>
              <a:blip r:embed="rId244"/>
            </p:blipFill>
            <p:spPr>
              <a:xfrm>
                <a:off x="2839720" y="2240280"/>
                <a:ext cx="473075" cy="523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5" p14:bwMode="auto">
            <p14:nvContentPartPr>
              <p14:cNvPr id="318" name="墨迹 317"/>
              <p14:cNvContentPartPr/>
              <p14:nvPr/>
            </p14:nvContentPartPr>
            <p14:xfrm>
              <a:off x="3251200" y="2326640"/>
              <a:ext cx="31115" cy="356235"/>
            </p14:xfrm>
          </p:contentPart>
        </mc:Choice>
        <mc:Fallback xmlns="">
          <p:pic>
            <p:nvPicPr>
              <p:cNvPr id="318" name="墨迹 317"/>
            </p:nvPicPr>
            <p:blipFill>
              <a:blip r:embed="rId246"/>
            </p:blipFill>
            <p:spPr>
              <a:xfrm>
                <a:off x="3251200" y="2326640"/>
                <a:ext cx="31115" cy="356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7" p14:bwMode="auto">
            <p14:nvContentPartPr>
              <p14:cNvPr id="319" name="墨迹 318"/>
              <p14:cNvContentPartPr/>
              <p14:nvPr/>
            </p14:nvContentPartPr>
            <p14:xfrm>
              <a:off x="3342640" y="2514600"/>
              <a:ext cx="97155" cy="51435"/>
            </p14:xfrm>
          </p:contentPart>
        </mc:Choice>
        <mc:Fallback xmlns="">
          <p:pic>
            <p:nvPicPr>
              <p:cNvPr id="319" name="墨迹 318"/>
            </p:nvPicPr>
            <p:blipFill>
              <a:blip r:embed="rId248"/>
            </p:blipFill>
            <p:spPr>
              <a:xfrm>
                <a:off x="3342640" y="2514600"/>
                <a:ext cx="9715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9" p14:bwMode="auto">
            <p14:nvContentPartPr>
              <p14:cNvPr id="320" name="墨迹 319"/>
              <p14:cNvContentPartPr/>
              <p14:nvPr/>
            </p14:nvContentPartPr>
            <p14:xfrm>
              <a:off x="3525520" y="2316480"/>
              <a:ext cx="117475" cy="401955"/>
            </p14:xfrm>
          </p:contentPart>
        </mc:Choice>
        <mc:Fallback xmlns="">
          <p:pic>
            <p:nvPicPr>
              <p:cNvPr id="320" name="墨迹 319"/>
            </p:nvPicPr>
            <p:blipFill>
              <a:blip r:embed="rId250"/>
            </p:blipFill>
            <p:spPr>
              <a:xfrm>
                <a:off x="3525520" y="2316480"/>
                <a:ext cx="11747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1" p14:bwMode="auto">
            <p14:nvContentPartPr>
              <p14:cNvPr id="321" name="墨迹 320"/>
              <p14:cNvContentPartPr/>
              <p14:nvPr/>
            </p14:nvContentPartPr>
            <p14:xfrm>
              <a:off x="3799840" y="2235200"/>
              <a:ext cx="203835" cy="224155"/>
            </p14:xfrm>
          </p:contentPart>
        </mc:Choice>
        <mc:Fallback xmlns="">
          <p:pic>
            <p:nvPicPr>
              <p:cNvPr id="321" name="墨迹 320"/>
            </p:nvPicPr>
            <p:blipFill>
              <a:blip r:embed="rId252"/>
            </p:blipFill>
            <p:spPr>
              <a:xfrm>
                <a:off x="3799840" y="2235200"/>
                <a:ext cx="203835" cy="224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3" p14:bwMode="auto">
            <p14:nvContentPartPr>
              <p14:cNvPr id="322" name="墨迹 321"/>
              <p14:cNvContentPartPr/>
              <p14:nvPr/>
            </p14:nvContentPartPr>
            <p14:xfrm>
              <a:off x="3749040" y="2433320"/>
              <a:ext cx="274955" cy="351155"/>
            </p14:xfrm>
          </p:contentPart>
        </mc:Choice>
        <mc:Fallback xmlns="">
          <p:pic>
            <p:nvPicPr>
              <p:cNvPr id="322" name="墨迹 321"/>
            </p:nvPicPr>
            <p:blipFill>
              <a:blip r:embed="rId254"/>
            </p:blipFill>
            <p:spPr>
              <a:xfrm>
                <a:off x="3749040" y="2433320"/>
                <a:ext cx="274955" cy="351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5" p14:bwMode="auto">
            <p14:nvContentPartPr>
              <p14:cNvPr id="323" name="墨迹 322"/>
              <p14:cNvContentPartPr/>
              <p14:nvPr/>
            </p14:nvContentPartPr>
            <p14:xfrm>
              <a:off x="4201160" y="2118360"/>
              <a:ext cx="285115" cy="295275"/>
            </p14:xfrm>
          </p:contentPart>
        </mc:Choice>
        <mc:Fallback xmlns="">
          <p:pic>
            <p:nvPicPr>
              <p:cNvPr id="323" name="墨迹 322"/>
            </p:nvPicPr>
            <p:blipFill>
              <a:blip r:embed="rId256"/>
            </p:blipFill>
            <p:spPr>
              <a:xfrm>
                <a:off x="4201160" y="2118360"/>
                <a:ext cx="285115" cy="295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7" p14:bwMode="auto">
            <p14:nvContentPartPr>
              <p14:cNvPr id="324" name="墨迹 323"/>
              <p14:cNvContentPartPr/>
              <p14:nvPr/>
            </p14:nvContentPartPr>
            <p14:xfrm>
              <a:off x="4109720" y="2372360"/>
              <a:ext cx="381635" cy="401955"/>
            </p14:xfrm>
          </p:contentPart>
        </mc:Choice>
        <mc:Fallback xmlns="">
          <p:pic>
            <p:nvPicPr>
              <p:cNvPr id="324" name="墨迹 323"/>
            </p:nvPicPr>
            <p:blipFill>
              <a:blip r:embed="rId258"/>
            </p:blipFill>
            <p:spPr>
              <a:xfrm>
                <a:off x="4109720" y="2372360"/>
                <a:ext cx="381635" cy="401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9" p14:bwMode="auto">
            <p14:nvContentPartPr>
              <p14:cNvPr id="325" name="墨迹 324"/>
              <p14:cNvContentPartPr/>
              <p14:nvPr/>
            </p14:nvContentPartPr>
            <p14:xfrm>
              <a:off x="4307840" y="2606040"/>
              <a:ext cx="127635" cy="158115"/>
            </p14:xfrm>
          </p:contentPart>
        </mc:Choice>
        <mc:Fallback xmlns="">
          <p:pic>
            <p:nvPicPr>
              <p:cNvPr id="325" name="墨迹 324"/>
            </p:nvPicPr>
            <p:blipFill>
              <a:blip r:embed="rId260"/>
            </p:blipFill>
            <p:spPr>
              <a:xfrm>
                <a:off x="4307840" y="2606040"/>
                <a:ext cx="12763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1" p14:bwMode="auto">
            <p14:nvContentPartPr>
              <p14:cNvPr id="326" name="墨迹 325"/>
              <p14:cNvContentPartPr/>
              <p14:nvPr/>
            </p14:nvContentPartPr>
            <p14:xfrm>
              <a:off x="4531360" y="2346960"/>
              <a:ext cx="188595" cy="290195"/>
            </p14:xfrm>
          </p:contentPart>
        </mc:Choice>
        <mc:Fallback xmlns="">
          <p:pic>
            <p:nvPicPr>
              <p:cNvPr id="326" name="墨迹 325"/>
            </p:nvPicPr>
            <p:blipFill>
              <a:blip r:embed="rId262"/>
            </p:blipFill>
            <p:spPr>
              <a:xfrm>
                <a:off x="4531360" y="2346960"/>
                <a:ext cx="188595" cy="2901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3" p14:bwMode="auto">
            <p14:nvContentPartPr>
              <p14:cNvPr id="327" name="墨迹 326"/>
              <p14:cNvContentPartPr/>
              <p14:nvPr/>
            </p14:nvContentPartPr>
            <p14:xfrm>
              <a:off x="4612640" y="2428240"/>
              <a:ext cx="31115" cy="605155"/>
            </p14:xfrm>
          </p:contentPart>
        </mc:Choice>
        <mc:Fallback xmlns="">
          <p:pic>
            <p:nvPicPr>
              <p:cNvPr id="327" name="墨迹 326"/>
            </p:nvPicPr>
            <p:blipFill>
              <a:blip r:embed="rId264"/>
            </p:blipFill>
            <p:spPr>
              <a:xfrm>
                <a:off x="4612640" y="2428240"/>
                <a:ext cx="31115" cy="605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5" p14:bwMode="auto">
            <p14:nvContentPartPr>
              <p14:cNvPr id="328" name="墨迹 327"/>
              <p14:cNvContentPartPr/>
              <p14:nvPr/>
            </p14:nvContentPartPr>
            <p14:xfrm>
              <a:off x="4790440" y="2418080"/>
              <a:ext cx="198755" cy="41275"/>
            </p14:xfrm>
          </p:contentPart>
        </mc:Choice>
        <mc:Fallback xmlns="">
          <p:pic>
            <p:nvPicPr>
              <p:cNvPr id="328" name="墨迹 327"/>
            </p:nvPicPr>
            <p:blipFill>
              <a:blip r:embed="rId266"/>
            </p:blipFill>
            <p:spPr>
              <a:xfrm>
                <a:off x="4790440" y="2418080"/>
                <a:ext cx="19875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7" p14:bwMode="auto">
            <p14:nvContentPartPr>
              <p14:cNvPr id="329" name="墨迹 328"/>
              <p14:cNvContentPartPr/>
              <p14:nvPr/>
            </p14:nvContentPartPr>
            <p14:xfrm>
              <a:off x="4871720" y="2296160"/>
              <a:ext cx="46355" cy="452755"/>
            </p14:xfrm>
          </p:contentPart>
        </mc:Choice>
        <mc:Fallback xmlns="">
          <p:pic>
            <p:nvPicPr>
              <p:cNvPr id="329" name="墨迹 328"/>
            </p:nvPicPr>
            <p:blipFill>
              <a:blip r:embed="rId268"/>
            </p:blipFill>
            <p:spPr>
              <a:xfrm>
                <a:off x="4871720" y="2296160"/>
                <a:ext cx="46355" cy="452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9" p14:bwMode="auto">
            <p14:nvContentPartPr>
              <p14:cNvPr id="330" name="墨迹 329"/>
              <p14:cNvContentPartPr/>
              <p14:nvPr/>
            </p14:nvContentPartPr>
            <p14:xfrm>
              <a:off x="4724400" y="2463800"/>
              <a:ext cx="97155" cy="208915"/>
            </p14:xfrm>
          </p:contentPart>
        </mc:Choice>
        <mc:Fallback xmlns="">
          <p:pic>
            <p:nvPicPr>
              <p:cNvPr id="330" name="墨迹 329"/>
            </p:nvPicPr>
            <p:blipFill>
              <a:blip r:embed="rId270"/>
            </p:blipFill>
            <p:spPr>
              <a:xfrm>
                <a:off x="4724400" y="2463800"/>
                <a:ext cx="97155" cy="208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1" p14:bwMode="auto">
            <p14:nvContentPartPr>
              <p14:cNvPr id="331" name="墨迹 330"/>
              <p14:cNvContentPartPr/>
              <p14:nvPr/>
            </p14:nvContentPartPr>
            <p14:xfrm>
              <a:off x="4861560" y="2545080"/>
              <a:ext cx="147955" cy="137795"/>
            </p14:xfrm>
          </p:contentPart>
        </mc:Choice>
        <mc:Fallback xmlns="">
          <p:pic>
            <p:nvPicPr>
              <p:cNvPr id="331" name="墨迹 330"/>
            </p:nvPicPr>
            <p:blipFill>
              <a:blip r:embed="rId272"/>
            </p:blipFill>
            <p:spPr>
              <a:xfrm>
                <a:off x="4861560" y="2545080"/>
                <a:ext cx="14795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3" p14:bwMode="auto">
            <p14:nvContentPartPr>
              <p14:cNvPr id="332" name="墨迹 331"/>
              <p14:cNvContentPartPr/>
              <p14:nvPr/>
            </p14:nvContentPartPr>
            <p14:xfrm>
              <a:off x="5044440" y="2311400"/>
              <a:ext cx="183515" cy="574675"/>
            </p14:xfrm>
          </p:contentPart>
        </mc:Choice>
        <mc:Fallback xmlns="">
          <p:pic>
            <p:nvPicPr>
              <p:cNvPr id="332" name="墨迹 331"/>
            </p:nvPicPr>
            <p:blipFill>
              <a:blip r:embed="rId274"/>
            </p:blipFill>
            <p:spPr>
              <a:xfrm>
                <a:off x="5044440" y="2311400"/>
                <a:ext cx="183515" cy="574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5" p14:bwMode="auto">
            <p14:nvContentPartPr>
              <p14:cNvPr id="333" name="墨迹 332"/>
              <p14:cNvContentPartPr/>
              <p14:nvPr/>
            </p14:nvContentPartPr>
            <p14:xfrm>
              <a:off x="5420360" y="2301240"/>
              <a:ext cx="193675" cy="173355"/>
            </p14:xfrm>
          </p:contentPart>
        </mc:Choice>
        <mc:Fallback xmlns="">
          <p:pic>
            <p:nvPicPr>
              <p:cNvPr id="333" name="墨迹 332"/>
            </p:nvPicPr>
            <p:blipFill>
              <a:blip r:embed="rId276"/>
            </p:blipFill>
            <p:spPr>
              <a:xfrm>
                <a:off x="5420360" y="2301240"/>
                <a:ext cx="193675" cy="173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7" p14:bwMode="auto">
            <p14:nvContentPartPr>
              <p14:cNvPr id="334" name="墨迹 333"/>
              <p14:cNvContentPartPr/>
              <p14:nvPr/>
            </p14:nvContentPartPr>
            <p14:xfrm>
              <a:off x="5532120" y="2407920"/>
              <a:ext cx="36195" cy="193675"/>
            </p14:xfrm>
          </p:contentPart>
        </mc:Choice>
        <mc:Fallback xmlns="">
          <p:pic>
            <p:nvPicPr>
              <p:cNvPr id="334" name="墨迹 333"/>
            </p:nvPicPr>
            <p:blipFill>
              <a:blip r:embed="rId278"/>
            </p:blipFill>
            <p:spPr>
              <a:xfrm>
                <a:off x="5532120" y="2407920"/>
                <a:ext cx="36195" cy="193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9" p14:bwMode="auto">
            <p14:nvContentPartPr>
              <p14:cNvPr id="335" name="墨迹 334"/>
              <p14:cNvContentPartPr/>
              <p14:nvPr/>
            </p14:nvContentPartPr>
            <p14:xfrm>
              <a:off x="5593080" y="2413000"/>
              <a:ext cx="97155" cy="147955"/>
            </p14:xfrm>
          </p:contentPart>
        </mc:Choice>
        <mc:Fallback xmlns="">
          <p:pic>
            <p:nvPicPr>
              <p:cNvPr id="335" name="墨迹 334"/>
            </p:nvPicPr>
            <p:blipFill>
              <a:blip r:embed="rId280"/>
            </p:blipFill>
            <p:spPr>
              <a:xfrm>
                <a:off x="5593080" y="2413000"/>
                <a:ext cx="9715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1" p14:bwMode="auto">
            <p14:nvContentPartPr>
              <p14:cNvPr id="336" name="墨迹 335"/>
              <p14:cNvContentPartPr/>
              <p14:nvPr/>
            </p14:nvContentPartPr>
            <p14:xfrm>
              <a:off x="5425440" y="2550160"/>
              <a:ext cx="224155" cy="158115"/>
            </p14:xfrm>
          </p:contentPart>
        </mc:Choice>
        <mc:Fallback xmlns="">
          <p:pic>
            <p:nvPicPr>
              <p:cNvPr id="336" name="墨迹 335"/>
            </p:nvPicPr>
            <p:blipFill>
              <a:blip r:embed="rId282"/>
            </p:blipFill>
            <p:spPr>
              <a:xfrm>
                <a:off x="5425440" y="2550160"/>
                <a:ext cx="224155" cy="158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3" p14:bwMode="auto">
            <p14:nvContentPartPr>
              <p14:cNvPr id="337" name="墨迹 336"/>
              <p14:cNvContentPartPr/>
              <p14:nvPr/>
            </p14:nvContentPartPr>
            <p14:xfrm>
              <a:off x="5659120" y="2631440"/>
              <a:ext cx="5715" cy="234315"/>
            </p14:xfrm>
          </p:contentPart>
        </mc:Choice>
        <mc:Fallback xmlns="">
          <p:pic>
            <p:nvPicPr>
              <p:cNvPr id="337" name="墨迹 336"/>
            </p:nvPicPr>
            <p:blipFill>
              <a:blip r:embed="rId284"/>
            </p:blipFill>
            <p:spPr>
              <a:xfrm>
                <a:off x="5659120" y="2631440"/>
                <a:ext cx="571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5" p14:bwMode="auto">
            <p14:nvContentPartPr>
              <p14:cNvPr id="338" name="墨迹 337"/>
              <p14:cNvContentPartPr/>
              <p14:nvPr/>
            </p14:nvContentPartPr>
            <p14:xfrm>
              <a:off x="5831840" y="2346960"/>
              <a:ext cx="407035" cy="366395"/>
            </p14:xfrm>
          </p:contentPart>
        </mc:Choice>
        <mc:Fallback xmlns="">
          <p:pic>
            <p:nvPicPr>
              <p:cNvPr id="338" name="墨迹 337"/>
            </p:nvPicPr>
            <p:blipFill>
              <a:blip r:embed="rId286"/>
            </p:blipFill>
            <p:spPr>
              <a:xfrm>
                <a:off x="5831840" y="2346960"/>
                <a:ext cx="407035" cy="366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7" p14:bwMode="auto">
            <p14:nvContentPartPr>
              <p14:cNvPr id="339" name="墨迹 338"/>
              <p14:cNvContentPartPr/>
              <p14:nvPr/>
            </p14:nvContentPartPr>
            <p14:xfrm>
              <a:off x="3479800" y="3114040"/>
              <a:ext cx="112395" cy="41275"/>
            </p14:xfrm>
          </p:contentPart>
        </mc:Choice>
        <mc:Fallback xmlns="">
          <p:pic>
            <p:nvPicPr>
              <p:cNvPr id="339" name="墨迹 338"/>
            </p:nvPicPr>
            <p:blipFill>
              <a:blip r:embed="rId288"/>
            </p:blipFill>
            <p:spPr>
              <a:xfrm>
                <a:off x="3479800" y="3114040"/>
                <a:ext cx="1123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9" p14:bwMode="auto">
            <p14:nvContentPartPr>
              <p14:cNvPr id="340" name="墨迹 339"/>
              <p14:cNvContentPartPr/>
              <p14:nvPr/>
            </p14:nvContentPartPr>
            <p14:xfrm>
              <a:off x="3545840" y="3068320"/>
              <a:ext cx="320675" cy="137795"/>
            </p14:xfrm>
          </p:contentPart>
        </mc:Choice>
        <mc:Fallback xmlns="">
          <p:pic>
            <p:nvPicPr>
              <p:cNvPr id="340" name="墨迹 339"/>
            </p:nvPicPr>
            <p:blipFill>
              <a:blip r:embed="rId290"/>
            </p:blipFill>
            <p:spPr>
              <a:xfrm>
                <a:off x="3545840" y="3068320"/>
                <a:ext cx="320675" cy="137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1" p14:bwMode="auto">
            <p14:nvContentPartPr>
              <p14:cNvPr id="341" name="墨迹 340"/>
              <p14:cNvContentPartPr/>
              <p14:nvPr/>
            </p14:nvContentPartPr>
            <p14:xfrm>
              <a:off x="3683000" y="2956560"/>
              <a:ext cx="66675" cy="391795"/>
            </p14:xfrm>
          </p:contentPart>
        </mc:Choice>
        <mc:Fallback xmlns="">
          <p:pic>
            <p:nvPicPr>
              <p:cNvPr id="341" name="墨迹 340"/>
            </p:nvPicPr>
            <p:blipFill>
              <a:blip r:embed="rId292"/>
            </p:blipFill>
            <p:spPr>
              <a:xfrm>
                <a:off x="3683000" y="2956560"/>
                <a:ext cx="66675" cy="391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3" p14:bwMode="auto">
            <p14:nvContentPartPr>
              <p14:cNvPr id="342" name="墨迹 341"/>
              <p14:cNvContentPartPr/>
              <p14:nvPr/>
            </p14:nvContentPartPr>
            <p14:xfrm>
              <a:off x="3586480" y="3017520"/>
              <a:ext cx="549275" cy="452755"/>
            </p14:xfrm>
          </p:contentPart>
        </mc:Choice>
        <mc:Fallback xmlns="">
          <p:pic>
            <p:nvPicPr>
              <p:cNvPr id="342" name="墨迹 341"/>
            </p:nvPicPr>
            <p:blipFill>
              <a:blip r:embed="rId294"/>
            </p:blipFill>
            <p:spPr>
              <a:xfrm>
                <a:off x="3586480" y="3017520"/>
                <a:ext cx="549275" cy="452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5" p14:bwMode="auto">
            <p14:nvContentPartPr>
              <p14:cNvPr id="343" name="墨迹 342"/>
              <p14:cNvContentPartPr/>
              <p14:nvPr/>
            </p14:nvContentPartPr>
            <p14:xfrm>
              <a:off x="4185920" y="3032760"/>
              <a:ext cx="203835" cy="371475"/>
            </p14:xfrm>
          </p:contentPart>
        </mc:Choice>
        <mc:Fallback xmlns="">
          <p:pic>
            <p:nvPicPr>
              <p:cNvPr id="343" name="墨迹 342"/>
            </p:nvPicPr>
            <p:blipFill>
              <a:blip r:embed="rId296"/>
            </p:blipFill>
            <p:spPr>
              <a:xfrm>
                <a:off x="4185920" y="3032760"/>
                <a:ext cx="203835" cy="371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7" p14:bwMode="auto">
            <p14:nvContentPartPr>
              <p14:cNvPr id="344" name="墨迹 343"/>
              <p14:cNvContentPartPr/>
              <p14:nvPr/>
            </p14:nvContentPartPr>
            <p14:xfrm>
              <a:off x="4439920" y="2992120"/>
              <a:ext cx="132715" cy="132715"/>
            </p14:xfrm>
          </p:contentPart>
        </mc:Choice>
        <mc:Fallback xmlns="">
          <p:pic>
            <p:nvPicPr>
              <p:cNvPr id="344" name="墨迹 343"/>
            </p:nvPicPr>
            <p:blipFill>
              <a:blip r:embed="rId298"/>
            </p:blipFill>
            <p:spPr>
              <a:xfrm>
                <a:off x="4439920" y="2992120"/>
                <a:ext cx="13271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9" p14:bwMode="auto">
            <p14:nvContentPartPr>
              <p14:cNvPr id="345" name="墨迹 344"/>
              <p14:cNvContentPartPr/>
              <p14:nvPr/>
            </p14:nvContentPartPr>
            <p14:xfrm>
              <a:off x="4358640" y="3042920"/>
              <a:ext cx="102235" cy="320675"/>
            </p14:xfrm>
          </p:contentPart>
        </mc:Choice>
        <mc:Fallback xmlns="">
          <p:pic>
            <p:nvPicPr>
              <p:cNvPr id="345" name="墨迹 344"/>
            </p:nvPicPr>
            <p:blipFill>
              <a:blip r:embed="rId300"/>
            </p:blipFill>
            <p:spPr>
              <a:xfrm>
                <a:off x="4358640" y="3042920"/>
                <a:ext cx="102235" cy="320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1" p14:bwMode="auto">
            <p14:nvContentPartPr>
              <p14:cNvPr id="346" name="墨迹 345"/>
              <p14:cNvContentPartPr/>
              <p14:nvPr/>
            </p14:nvContentPartPr>
            <p14:xfrm>
              <a:off x="4455160" y="3190240"/>
              <a:ext cx="188595" cy="61595"/>
            </p14:xfrm>
          </p:contentPart>
        </mc:Choice>
        <mc:Fallback xmlns="">
          <p:pic>
            <p:nvPicPr>
              <p:cNvPr id="346" name="墨迹 345"/>
            </p:nvPicPr>
            <p:blipFill>
              <a:blip r:embed="rId302"/>
            </p:blipFill>
            <p:spPr>
              <a:xfrm>
                <a:off x="4455160" y="3190240"/>
                <a:ext cx="1885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3" p14:bwMode="auto">
            <p14:nvContentPartPr>
              <p14:cNvPr id="347" name="墨迹 346"/>
              <p14:cNvContentPartPr/>
              <p14:nvPr/>
            </p14:nvContentPartPr>
            <p14:xfrm>
              <a:off x="4531360" y="3144520"/>
              <a:ext cx="36195" cy="132715"/>
            </p14:xfrm>
          </p:contentPart>
        </mc:Choice>
        <mc:Fallback xmlns="">
          <p:pic>
            <p:nvPicPr>
              <p:cNvPr id="347" name="墨迹 346"/>
            </p:nvPicPr>
            <p:blipFill>
              <a:blip r:embed="rId304"/>
            </p:blipFill>
            <p:spPr>
              <a:xfrm>
                <a:off x="4531360" y="3144520"/>
                <a:ext cx="3619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5" p14:bwMode="auto">
            <p14:nvContentPartPr>
              <p14:cNvPr id="348" name="墨迹 347"/>
              <p14:cNvContentPartPr/>
              <p14:nvPr/>
            </p14:nvContentPartPr>
            <p14:xfrm>
              <a:off x="4490720" y="3296920"/>
              <a:ext cx="178435" cy="142875"/>
            </p14:xfrm>
          </p:contentPart>
        </mc:Choice>
        <mc:Fallback xmlns="">
          <p:pic>
            <p:nvPicPr>
              <p:cNvPr id="348" name="墨迹 347"/>
            </p:nvPicPr>
            <p:blipFill>
              <a:blip r:embed="rId306"/>
            </p:blipFill>
            <p:spPr>
              <a:xfrm>
                <a:off x="4490720" y="3296920"/>
                <a:ext cx="178435" cy="142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7" p14:bwMode="auto">
            <p14:nvContentPartPr>
              <p14:cNvPr id="349" name="墨迹 348"/>
              <p14:cNvContentPartPr/>
              <p14:nvPr/>
            </p14:nvContentPartPr>
            <p14:xfrm>
              <a:off x="4897120" y="3444240"/>
              <a:ext cx="26035" cy="10795"/>
            </p14:xfrm>
          </p:contentPart>
        </mc:Choice>
        <mc:Fallback xmlns="">
          <p:pic>
            <p:nvPicPr>
              <p:cNvPr id="349" name="墨迹 348"/>
            </p:nvPicPr>
            <p:blipFill>
              <a:blip r:embed="rId308"/>
            </p:blipFill>
            <p:spPr>
              <a:xfrm>
                <a:off x="4897120" y="3444240"/>
                <a:ext cx="2603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9" p14:bwMode="auto">
            <p14:nvContentPartPr>
              <p14:cNvPr id="372" name="墨迹 371"/>
              <p14:cNvContentPartPr/>
              <p14:nvPr/>
            </p14:nvContentPartPr>
            <p14:xfrm>
              <a:off x="508000" y="2606040"/>
              <a:ext cx="2037715" cy="66675"/>
            </p14:xfrm>
          </p:contentPart>
        </mc:Choice>
        <mc:Fallback xmlns="">
          <p:pic>
            <p:nvPicPr>
              <p:cNvPr id="372" name="墨迹 371"/>
            </p:nvPicPr>
            <p:blipFill>
              <a:blip r:embed="rId310"/>
            </p:blipFill>
            <p:spPr>
              <a:xfrm>
                <a:off x="508000" y="2606040"/>
                <a:ext cx="203771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1" p14:bwMode="auto">
            <p14:nvContentPartPr>
              <p14:cNvPr id="373" name="墨迹 372"/>
              <p14:cNvContentPartPr/>
              <p14:nvPr/>
            </p14:nvContentPartPr>
            <p14:xfrm>
              <a:off x="6553200" y="3291840"/>
              <a:ext cx="2063115" cy="76835"/>
            </p14:xfrm>
          </p:contentPart>
        </mc:Choice>
        <mc:Fallback xmlns="">
          <p:pic>
            <p:nvPicPr>
              <p:cNvPr id="373" name="墨迹 372"/>
            </p:nvPicPr>
            <p:blipFill>
              <a:blip r:embed="rId312"/>
            </p:blipFill>
            <p:spPr>
              <a:xfrm>
                <a:off x="6553200" y="3291840"/>
                <a:ext cx="2063115" cy="76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3" p14:bwMode="auto">
            <p14:nvContentPartPr>
              <p14:cNvPr id="374" name="墨迹 373"/>
              <p14:cNvContentPartPr/>
              <p14:nvPr/>
            </p14:nvContentPartPr>
            <p14:xfrm>
              <a:off x="6964680" y="3962400"/>
              <a:ext cx="523875" cy="51435"/>
            </p14:xfrm>
          </p:contentPart>
        </mc:Choice>
        <mc:Fallback xmlns="">
          <p:pic>
            <p:nvPicPr>
              <p:cNvPr id="374" name="墨迹 373"/>
            </p:nvPicPr>
            <p:blipFill>
              <a:blip r:embed="rId314"/>
            </p:blipFill>
            <p:spPr>
              <a:xfrm>
                <a:off x="6964680" y="3962400"/>
                <a:ext cx="52387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5" p14:bwMode="auto">
            <p14:nvContentPartPr>
              <p14:cNvPr id="375" name="墨迹 374"/>
              <p14:cNvContentPartPr/>
              <p14:nvPr/>
            </p14:nvContentPartPr>
            <p14:xfrm>
              <a:off x="6959600" y="4165600"/>
              <a:ext cx="691515" cy="15875"/>
            </p14:xfrm>
          </p:contentPart>
        </mc:Choice>
        <mc:Fallback xmlns="">
          <p:pic>
            <p:nvPicPr>
              <p:cNvPr id="375" name="墨迹 374"/>
            </p:nvPicPr>
            <p:blipFill>
              <a:blip r:embed="rId316"/>
            </p:blipFill>
            <p:spPr>
              <a:xfrm>
                <a:off x="6959600" y="4165600"/>
                <a:ext cx="69151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7" p14:bwMode="auto">
            <p14:nvContentPartPr>
              <p14:cNvPr id="376" name="墨迹 375"/>
              <p14:cNvContentPartPr/>
              <p14:nvPr/>
            </p14:nvContentPartPr>
            <p14:xfrm>
              <a:off x="6913880" y="4399280"/>
              <a:ext cx="554355" cy="20955"/>
            </p14:xfrm>
          </p:contentPart>
        </mc:Choice>
        <mc:Fallback xmlns="">
          <p:pic>
            <p:nvPicPr>
              <p:cNvPr id="376" name="墨迹 375"/>
            </p:nvPicPr>
            <p:blipFill>
              <a:blip r:embed="rId318"/>
            </p:blipFill>
            <p:spPr>
              <a:xfrm>
                <a:off x="6913880" y="4399280"/>
                <a:ext cx="55435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9" p14:bwMode="auto">
            <p14:nvContentPartPr>
              <p14:cNvPr id="377" name="墨迹 376"/>
              <p14:cNvContentPartPr/>
              <p14:nvPr/>
            </p14:nvContentPartPr>
            <p14:xfrm>
              <a:off x="6858000" y="3677920"/>
              <a:ext cx="793115" cy="361315"/>
            </p14:xfrm>
          </p:contentPart>
        </mc:Choice>
        <mc:Fallback xmlns="">
          <p:pic>
            <p:nvPicPr>
              <p:cNvPr id="377" name="墨迹 376"/>
            </p:nvPicPr>
            <p:blipFill>
              <a:blip r:embed="rId320"/>
            </p:blipFill>
            <p:spPr>
              <a:xfrm>
                <a:off x="6858000" y="3677920"/>
                <a:ext cx="793115" cy="361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1" p14:bwMode="auto">
            <p14:nvContentPartPr>
              <p14:cNvPr id="378" name="墨迹 377"/>
              <p14:cNvContentPartPr/>
              <p14:nvPr/>
            </p14:nvContentPartPr>
            <p14:xfrm>
              <a:off x="7731760" y="3957320"/>
              <a:ext cx="330835" cy="46355"/>
            </p14:xfrm>
          </p:contentPart>
        </mc:Choice>
        <mc:Fallback xmlns="">
          <p:pic>
            <p:nvPicPr>
              <p:cNvPr id="378" name="墨迹 377"/>
            </p:nvPicPr>
            <p:blipFill>
              <a:blip r:embed="rId322"/>
            </p:blipFill>
            <p:spPr>
              <a:xfrm>
                <a:off x="7731760" y="3957320"/>
                <a:ext cx="33083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3" p14:bwMode="auto">
            <p14:nvContentPartPr>
              <p14:cNvPr id="379" name="墨迹 378"/>
              <p14:cNvContentPartPr/>
              <p14:nvPr/>
            </p14:nvContentPartPr>
            <p14:xfrm>
              <a:off x="8072120" y="3728720"/>
              <a:ext cx="137795" cy="147955"/>
            </p14:xfrm>
          </p:contentPart>
        </mc:Choice>
        <mc:Fallback xmlns="">
          <p:pic>
            <p:nvPicPr>
              <p:cNvPr id="379" name="墨迹 378"/>
            </p:nvPicPr>
            <p:blipFill>
              <a:blip r:embed="rId324"/>
            </p:blipFill>
            <p:spPr>
              <a:xfrm>
                <a:off x="8072120" y="3728720"/>
                <a:ext cx="13779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5" p14:bwMode="auto">
            <p14:nvContentPartPr>
              <p14:cNvPr id="380" name="墨迹 379"/>
              <p14:cNvContentPartPr/>
              <p14:nvPr/>
            </p14:nvContentPartPr>
            <p14:xfrm>
              <a:off x="8239760" y="3708400"/>
              <a:ext cx="178435" cy="122555"/>
            </p14:xfrm>
          </p:contentPart>
        </mc:Choice>
        <mc:Fallback xmlns="">
          <p:pic>
            <p:nvPicPr>
              <p:cNvPr id="380" name="墨迹 379"/>
            </p:nvPicPr>
            <p:blipFill>
              <a:blip r:embed="rId326"/>
            </p:blipFill>
            <p:spPr>
              <a:xfrm>
                <a:off x="8239760" y="3708400"/>
                <a:ext cx="17843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7" p14:bwMode="auto">
            <p14:nvContentPartPr>
              <p14:cNvPr id="381" name="墨迹 380"/>
              <p14:cNvContentPartPr/>
              <p14:nvPr/>
            </p14:nvContentPartPr>
            <p14:xfrm>
              <a:off x="6908800" y="4607560"/>
              <a:ext cx="544195" cy="61595"/>
            </p14:xfrm>
          </p:contentPart>
        </mc:Choice>
        <mc:Fallback xmlns="">
          <p:pic>
            <p:nvPicPr>
              <p:cNvPr id="381" name="墨迹 380"/>
            </p:nvPicPr>
            <p:blipFill>
              <a:blip r:embed="rId328"/>
            </p:blipFill>
            <p:spPr>
              <a:xfrm>
                <a:off x="6908800" y="4607560"/>
                <a:ext cx="5441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9" p14:bwMode="auto">
            <p14:nvContentPartPr>
              <p14:cNvPr id="382" name="墨迹 381"/>
              <p14:cNvContentPartPr/>
              <p14:nvPr/>
            </p14:nvContentPartPr>
            <p14:xfrm>
              <a:off x="7523480" y="4790440"/>
              <a:ext cx="539115" cy="61595"/>
            </p14:xfrm>
          </p:contentPart>
        </mc:Choice>
        <mc:Fallback xmlns="">
          <p:pic>
            <p:nvPicPr>
              <p:cNvPr id="382" name="墨迹 381"/>
            </p:nvPicPr>
            <p:blipFill>
              <a:blip r:embed="rId330"/>
            </p:blipFill>
            <p:spPr>
              <a:xfrm>
                <a:off x="7523480" y="4790440"/>
                <a:ext cx="53911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1" p14:bwMode="auto">
            <p14:nvContentPartPr>
              <p14:cNvPr id="383" name="墨迹 382"/>
              <p14:cNvContentPartPr/>
              <p14:nvPr/>
            </p14:nvContentPartPr>
            <p14:xfrm>
              <a:off x="7716520" y="5029200"/>
              <a:ext cx="386715" cy="51435"/>
            </p14:xfrm>
          </p:contentPart>
        </mc:Choice>
        <mc:Fallback xmlns="">
          <p:pic>
            <p:nvPicPr>
              <p:cNvPr id="383" name="墨迹 382"/>
            </p:nvPicPr>
            <p:blipFill>
              <a:blip r:embed="rId332"/>
            </p:blipFill>
            <p:spPr>
              <a:xfrm>
                <a:off x="7716520" y="5029200"/>
                <a:ext cx="386715" cy="51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3" p14:bwMode="auto">
            <p14:nvContentPartPr>
              <p14:cNvPr id="384" name="墨迹 383"/>
              <p14:cNvContentPartPr/>
              <p14:nvPr/>
            </p14:nvContentPartPr>
            <p14:xfrm>
              <a:off x="6629400" y="5313680"/>
              <a:ext cx="3160395" cy="86995"/>
            </p14:xfrm>
          </p:contentPart>
        </mc:Choice>
        <mc:Fallback xmlns="">
          <p:pic>
            <p:nvPicPr>
              <p:cNvPr id="384" name="墨迹 383"/>
            </p:nvPicPr>
            <p:blipFill>
              <a:blip r:embed="rId334"/>
            </p:blipFill>
            <p:spPr>
              <a:xfrm>
                <a:off x="6629400" y="5313680"/>
                <a:ext cx="316039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5" p14:bwMode="auto">
            <p14:nvContentPartPr>
              <p14:cNvPr id="385" name="墨迹 384"/>
              <p14:cNvContentPartPr/>
              <p14:nvPr/>
            </p14:nvContentPartPr>
            <p14:xfrm>
              <a:off x="8615680" y="4119880"/>
              <a:ext cx="605155" cy="427355"/>
            </p14:xfrm>
          </p:contentPart>
        </mc:Choice>
        <mc:Fallback xmlns="">
          <p:pic>
            <p:nvPicPr>
              <p:cNvPr id="385" name="墨迹 384"/>
            </p:nvPicPr>
            <p:blipFill>
              <a:blip r:embed="rId336"/>
            </p:blipFill>
            <p:spPr>
              <a:xfrm>
                <a:off x="8615680" y="4119880"/>
                <a:ext cx="605155" cy="427355"/>
              </a:xfrm>
              <a:prstGeom prst="rect"/>
            </p:spPr>
          </p:pic>
        </mc:Fallback>
      </mc:AlternateContent>
    </p:spTree>
    <p:custDataLst>
      <p:tags r:id="rId33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0370" y="1654175"/>
            <a:ext cx="4374515" cy="1885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29275" y="852805"/>
            <a:ext cx="4800600" cy="467360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2794000" y="1701800"/>
            <a:ext cx="3161665" cy="1577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墨迹 1"/>
              <p14:cNvContentPartPr/>
              <p14:nvPr/>
            </p14:nvContentPartPr>
            <p14:xfrm>
              <a:off x="2209800" y="3370580"/>
              <a:ext cx="605155" cy="4635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6"/>
            </p:blipFill>
            <p:spPr>
              <a:xfrm>
                <a:off x="2209800" y="3370580"/>
                <a:ext cx="605155" cy="463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" name="墨迹 3"/>
              <p14:cNvContentPartPr/>
              <p14:nvPr/>
            </p14:nvContentPartPr>
            <p14:xfrm>
              <a:off x="7086600" y="1978660"/>
              <a:ext cx="290195" cy="8699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8"/>
            </p:blipFill>
            <p:spPr>
              <a:xfrm>
                <a:off x="7086600" y="1978660"/>
                <a:ext cx="29019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5" name="墨迹 4"/>
              <p14:cNvContentPartPr/>
              <p14:nvPr/>
            </p14:nvContentPartPr>
            <p14:xfrm>
              <a:off x="6944360" y="2379980"/>
              <a:ext cx="2403475" cy="41275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10"/>
            </p:blipFill>
            <p:spPr>
              <a:xfrm>
                <a:off x="6944360" y="2379980"/>
                <a:ext cx="240347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" name="墨迹 6"/>
              <p14:cNvContentPartPr/>
              <p14:nvPr/>
            </p14:nvContentPartPr>
            <p14:xfrm>
              <a:off x="6243320" y="1826260"/>
              <a:ext cx="3343275" cy="84899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12"/>
            </p:blipFill>
            <p:spPr>
              <a:xfrm>
                <a:off x="6243320" y="1826260"/>
                <a:ext cx="3343275" cy="848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9" name="墨迹 8"/>
              <p14:cNvContentPartPr/>
              <p14:nvPr/>
            </p14:nvContentPartPr>
            <p14:xfrm>
              <a:off x="5933440" y="2923540"/>
              <a:ext cx="3790315" cy="88455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4"/>
            </p:blipFill>
            <p:spPr>
              <a:xfrm>
                <a:off x="5933440" y="2923540"/>
                <a:ext cx="3790315" cy="884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0" name="墨迹 9"/>
              <p14:cNvContentPartPr/>
              <p14:nvPr/>
            </p14:nvContentPartPr>
            <p14:xfrm>
              <a:off x="5989320" y="3837940"/>
              <a:ext cx="3556635" cy="7880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6"/>
            </p:blipFill>
            <p:spPr>
              <a:xfrm>
                <a:off x="5989320" y="3837940"/>
                <a:ext cx="3556635" cy="788035"/>
              </a:xfrm>
              <a:prstGeom prst="rect"/>
            </p:spPr>
          </p:pic>
        </mc:Fallback>
      </mc:AlternateContent>
    </p:spTree>
    <p:custDataLst>
      <p:tags r:id="rId1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1210" y="388620"/>
            <a:ext cx="10113645" cy="59162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6" name="墨迹 15"/>
              <p14:cNvContentPartPr/>
              <p14:nvPr/>
            </p14:nvContentPartPr>
            <p14:xfrm>
              <a:off x="2692400" y="1348740"/>
              <a:ext cx="66675" cy="5715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4"/>
            </p:blipFill>
            <p:spPr>
              <a:xfrm>
                <a:off x="2692400" y="1348740"/>
                <a:ext cx="6667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7" name="墨迹 16"/>
              <p14:cNvContentPartPr/>
              <p14:nvPr/>
            </p14:nvContentPartPr>
            <p14:xfrm>
              <a:off x="1823720" y="845820"/>
              <a:ext cx="859155" cy="859155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6"/>
            </p:blipFill>
            <p:spPr>
              <a:xfrm>
                <a:off x="1823720" y="845820"/>
                <a:ext cx="859155" cy="8591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8" name="墨迹 17"/>
              <p14:cNvContentPartPr/>
              <p14:nvPr/>
            </p14:nvContentPartPr>
            <p14:xfrm>
              <a:off x="1874520" y="1617980"/>
              <a:ext cx="848995" cy="1072515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8"/>
            </p:blipFill>
            <p:spPr>
              <a:xfrm>
                <a:off x="1874520" y="1617980"/>
                <a:ext cx="848995" cy="1072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9" name="墨迹 18"/>
              <p14:cNvContentPartPr/>
              <p14:nvPr/>
            </p14:nvContentPartPr>
            <p14:xfrm>
              <a:off x="2494280" y="1308100"/>
              <a:ext cx="635" cy="5715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0"/>
            </p:blipFill>
            <p:spPr>
              <a:xfrm>
                <a:off x="2494280" y="1308100"/>
                <a:ext cx="63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0" name="墨迹 19"/>
              <p14:cNvContentPartPr/>
              <p14:nvPr/>
            </p14:nvContentPartPr>
            <p14:xfrm>
              <a:off x="2011680" y="1379220"/>
              <a:ext cx="534035" cy="41275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2"/>
            </p:blipFill>
            <p:spPr>
              <a:xfrm>
                <a:off x="2011680" y="1379220"/>
                <a:ext cx="53403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1" name="墨迹 20"/>
              <p14:cNvContentPartPr/>
              <p14:nvPr/>
            </p14:nvContentPartPr>
            <p14:xfrm>
              <a:off x="1996440" y="2268220"/>
              <a:ext cx="523875" cy="1079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4"/>
            </p:blipFill>
            <p:spPr>
              <a:xfrm>
                <a:off x="1996440" y="2268220"/>
                <a:ext cx="52387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2" name="墨迹 21"/>
              <p14:cNvContentPartPr/>
              <p14:nvPr/>
            </p14:nvContentPartPr>
            <p14:xfrm>
              <a:off x="4404360" y="1226820"/>
              <a:ext cx="635" cy="63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16"/>
            </p:blipFill>
            <p:spPr>
              <a:xfrm>
                <a:off x="4404360" y="122682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4" name="墨迹 23"/>
              <p14:cNvContentPartPr/>
              <p14:nvPr/>
            </p14:nvContentPartPr>
            <p14:xfrm>
              <a:off x="4414520" y="4213860"/>
              <a:ext cx="36195" cy="5715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18"/>
            </p:blipFill>
            <p:spPr>
              <a:xfrm>
                <a:off x="4414520" y="4213860"/>
                <a:ext cx="3619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5" name="墨迹 24"/>
              <p14:cNvContentPartPr/>
              <p14:nvPr/>
            </p14:nvContentPartPr>
            <p14:xfrm>
              <a:off x="4048760" y="4229100"/>
              <a:ext cx="26035" cy="1079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0"/>
            </p:blipFill>
            <p:spPr>
              <a:xfrm>
                <a:off x="4048760" y="4229100"/>
                <a:ext cx="2603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6" name="墨迹 25"/>
              <p14:cNvContentPartPr/>
              <p14:nvPr/>
            </p14:nvContentPartPr>
            <p14:xfrm>
              <a:off x="3921760" y="4284980"/>
              <a:ext cx="127635" cy="630555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22"/>
            </p:blipFill>
            <p:spPr>
              <a:xfrm>
                <a:off x="3921760" y="4284980"/>
                <a:ext cx="127635" cy="630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7" name="墨迹 26"/>
              <p14:cNvContentPartPr/>
              <p14:nvPr/>
            </p14:nvContentPartPr>
            <p14:xfrm>
              <a:off x="3906520" y="5290820"/>
              <a:ext cx="147955" cy="51879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24"/>
            </p:blipFill>
            <p:spPr>
              <a:xfrm>
                <a:off x="3906520" y="5290820"/>
                <a:ext cx="147955" cy="518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8" name="墨迹 27"/>
              <p14:cNvContentPartPr/>
              <p14:nvPr/>
            </p14:nvContentPartPr>
            <p14:xfrm>
              <a:off x="4439920" y="1369060"/>
              <a:ext cx="92075" cy="31115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26"/>
            </p:blipFill>
            <p:spPr>
              <a:xfrm>
                <a:off x="4439920" y="1369060"/>
                <a:ext cx="9207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29" name="墨迹 28"/>
              <p14:cNvContentPartPr/>
              <p14:nvPr/>
            </p14:nvContentPartPr>
            <p14:xfrm>
              <a:off x="4566920" y="1389380"/>
              <a:ext cx="51435" cy="635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28"/>
            </p:blipFill>
            <p:spPr>
              <a:xfrm>
                <a:off x="4566920" y="1389380"/>
                <a:ext cx="514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30" name="墨迹 29"/>
              <p14:cNvContentPartPr/>
              <p14:nvPr/>
            </p14:nvContentPartPr>
            <p14:xfrm>
              <a:off x="4724400" y="1369060"/>
              <a:ext cx="620395" cy="41275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0"/>
            </p:blipFill>
            <p:spPr>
              <a:xfrm>
                <a:off x="4724400" y="1369060"/>
                <a:ext cx="6203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31" name="墨迹 30"/>
              <p14:cNvContentPartPr/>
              <p14:nvPr/>
            </p14:nvContentPartPr>
            <p14:xfrm>
              <a:off x="6278880" y="1369060"/>
              <a:ext cx="635635" cy="61595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32"/>
            </p:blipFill>
            <p:spPr>
              <a:xfrm>
                <a:off x="6278880" y="1369060"/>
                <a:ext cx="63563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32" name="墨迹 31"/>
              <p14:cNvContentPartPr/>
              <p14:nvPr/>
            </p14:nvContentPartPr>
            <p14:xfrm>
              <a:off x="4632960" y="1668780"/>
              <a:ext cx="244475" cy="31115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34"/>
            </p:blipFill>
            <p:spPr>
              <a:xfrm>
                <a:off x="4632960" y="1668780"/>
                <a:ext cx="24447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33" name="墨迹 32"/>
              <p14:cNvContentPartPr/>
              <p14:nvPr/>
            </p14:nvContentPartPr>
            <p14:xfrm>
              <a:off x="7279640" y="1684020"/>
              <a:ext cx="41275" cy="5715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36"/>
            </p:blipFill>
            <p:spPr>
              <a:xfrm>
                <a:off x="7279640" y="1684020"/>
                <a:ext cx="4127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34" name="墨迹 33"/>
              <p14:cNvContentPartPr/>
              <p14:nvPr/>
            </p14:nvContentPartPr>
            <p14:xfrm>
              <a:off x="4683760" y="2192020"/>
              <a:ext cx="305435" cy="61595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38"/>
            </p:blipFill>
            <p:spPr>
              <a:xfrm>
                <a:off x="4683760" y="2192020"/>
                <a:ext cx="30543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35" name="墨迹 34"/>
              <p14:cNvContentPartPr/>
              <p14:nvPr/>
            </p14:nvContentPartPr>
            <p14:xfrm>
              <a:off x="6324600" y="2252980"/>
              <a:ext cx="1387475" cy="117475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40"/>
            </p:blipFill>
            <p:spPr>
              <a:xfrm>
                <a:off x="6324600" y="2252980"/>
                <a:ext cx="13874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36" name="墨迹 35"/>
              <p14:cNvContentPartPr/>
              <p14:nvPr/>
            </p14:nvContentPartPr>
            <p14:xfrm>
              <a:off x="4216400" y="3096260"/>
              <a:ext cx="1016635" cy="788035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42"/>
            </p:blipFill>
            <p:spPr>
              <a:xfrm>
                <a:off x="4216400" y="3096260"/>
                <a:ext cx="1016635" cy="788035"/>
              </a:xfrm>
              <a:prstGeom prst="rect"/>
            </p:spPr>
          </p:pic>
        </mc:Fallback>
      </mc:AlternateContent>
    </p:spTree>
    <p:custDataLst>
      <p:tags r:id="rId4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5885"/>
            <a:ext cx="6342380" cy="64554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79540" y="295275"/>
            <a:ext cx="5616575" cy="53359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6" name="墨迹 45"/>
              <p14:cNvContentPartPr/>
              <p14:nvPr/>
            </p14:nvContentPartPr>
            <p14:xfrm>
              <a:off x="1143000" y="543560"/>
              <a:ext cx="808355" cy="15875"/>
            </p14:xfrm>
          </p:contentPart>
        </mc:Choice>
        <mc:Fallback xmlns="">
          <p:pic>
            <p:nvPicPr>
              <p:cNvPr id="46" name="墨迹 45"/>
            </p:nvPicPr>
            <p:blipFill>
              <a:blip r:embed="rId6"/>
            </p:blipFill>
            <p:spPr>
              <a:xfrm>
                <a:off x="1143000" y="543560"/>
                <a:ext cx="80835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7" name="墨迹 46"/>
              <p14:cNvContentPartPr/>
              <p14:nvPr/>
            </p14:nvContentPartPr>
            <p14:xfrm>
              <a:off x="1203960" y="716280"/>
              <a:ext cx="117475" cy="153035"/>
            </p14:xfrm>
          </p:contentPart>
        </mc:Choice>
        <mc:Fallback xmlns="">
          <p:pic>
            <p:nvPicPr>
              <p:cNvPr id="47" name="墨迹 46"/>
            </p:nvPicPr>
            <p:blipFill>
              <a:blip r:embed="rId8"/>
            </p:blipFill>
            <p:spPr>
              <a:xfrm>
                <a:off x="1203960" y="716280"/>
                <a:ext cx="117475" cy="153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8" name="墨迹 47"/>
              <p14:cNvContentPartPr/>
              <p14:nvPr/>
            </p14:nvContentPartPr>
            <p14:xfrm>
              <a:off x="1310640" y="762000"/>
              <a:ext cx="76835" cy="6667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10"/>
            </p:blipFill>
            <p:spPr>
              <a:xfrm>
                <a:off x="1310640" y="762000"/>
                <a:ext cx="7683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49" name="墨迹 48"/>
              <p14:cNvContentPartPr/>
              <p14:nvPr/>
            </p14:nvContentPartPr>
            <p14:xfrm>
              <a:off x="1386840" y="746760"/>
              <a:ext cx="107315" cy="117475"/>
            </p14:xfrm>
          </p:contentPart>
        </mc:Choice>
        <mc:Fallback xmlns="">
          <p:pic>
            <p:nvPicPr>
              <p:cNvPr id="49" name="墨迹 48"/>
            </p:nvPicPr>
            <p:blipFill>
              <a:blip r:embed="rId12"/>
            </p:blipFill>
            <p:spPr>
              <a:xfrm>
                <a:off x="1386840" y="746760"/>
                <a:ext cx="10731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50" name="墨迹 49"/>
              <p14:cNvContentPartPr/>
              <p14:nvPr/>
            </p14:nvContentPartPr>
            <p14:xfrm>
              <a:off x="1483360" y="650240"/>
              <a:ext cx="163195" cy="244475"/>
            </p14:xfrm>
          </p:contentPart>
        </mc:Choice>
        <mc:Fallback xmlns="">
          <p:pic>
            <p:nvPicPr>
              <p:cNvPr id="50" name="墨迹 49"/>
            </p:nvPicPr>
            <p:blipFill>
              <a:blip r:embed="rId14"/>
            </p:blipFill>
            <p:spPr>
              <a:xfrm>
                <a:off x="1483360" y="650240"/>
                <a:ext cx="163195" cy="244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51" name="墨迹 50"/>
              <p14:cNvContentPartPr/>
              <p14:nvPr/>
            </p14:nvContentPartPr>
            <p14:xfrm>
              <a:off x="1717040" y="599440"/>
              <a:ext cx="20955" cy="34099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16"/>
            </p:blipFill>
            <p:spPr>
              <a:xfrm>
                <a:off x="1717040" y="599440"/>
                <a:ext cx="20955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52" name="墨迹 51"/>
              <p14:cNvContentPartPr/>
              <p14:nvPr/>
            </p14:nvContentPartPr>
            <p14:xfrm>
              <a:off x="1711960" y="604520"/>
              <a:ext cx="66675" cy="340995"/>
            </p14:xfrm>
          </p:contentPart>
        </mc:Choice>
        <mc:Fallback xmlns="">
          <p:pic>
            <p:nvPicPr>
              <p:cNvPr id="52" name="墨迹 51"/>
            </p:nvPicPr>
            <p:blipFill>
              <a:blip r:embed="rId18"/>
            </p:blipFill>
            <p:spPr>
              <a:xfrm>
                <a:off x="1711960" y="604520"/>
                <a:ext cx="66675" cy="340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53" name="墨迹 52"/>
              <p14:cNvContentPartPr/>
              <p14:nvPr/>
            </p14:nvContentPartPr>
            <p14:xfrm>
              <a:off x="1788160" y="772160"/>
              <a:ext cx="122555" cy="132715"/>
            </p14:xfrm>
          </p:contentPart>
        </mc:Choice>
        <mc:Fallback xmlns="">
          <p:pic>
            <p:nvPicPr>
              <p:cNvPr id="53" name="墨迹 52"/>
            </p:nvPicPr>
            <p:blipFill>
              <a:blip r:embed="rId20"/>
            </p:blipFill>
            <p:spPr>
              <a:xfrm>
                <a:off x="1788160" y="772160"/>
                <a:ext cx="122555" cy="132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54" name="墨迹 53"/>
              <p14:cNvContentPartPr/>
              <p14:nvPr/>
            </p14:nvContentPartPr>
            <p14:xfrm>
              <a:off x="1864360" y="594360"/>
              <a:ext cx="112395" cy="447675"/>
            </p14:xfrm>
          </p:contentPart>
        </mc:Choice>
        <mc:Fallback xmlns="">
          <p:pic>
            <p:nvPicPr>
              <p:cNvPr id="54" name="墨迹 53"/>
            </p:nvPicPr>
            <p:blipFill>
              <a:blip r:embed="rId22"/>
            </p:blipFill>
            <p:spPr>
              <a:xfrm>
                <a:off x="1864360" y="594360"/>
                <a:ext cx="112395" cy="447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55" name="墨迹 54"/>
              <p14:cNvContentPartPr/>
              <p14:nvPr/>
            </p14:nvContentPartPr>
            <p14:xfrm>
              <a:off x="1844040" y="736600"/>
              <a:ext cx="178435" cy="20955"/>
            </p14:xfrm>
          </p:contentPart>
        </mc:Choice>
        <mc:Fallback xmlns="">
          <p:pic>
            <p:nvPicPr>
              <p:cNvPr id="55" name="墨迹 54"/>
            </p:nvPicPr>
            <p:blipFill>
              <a:blip r:embed="rId24"/>
            </p:blipFill>
            <p:spPr>
              <a:xfrm>
                <a:off x="1844040" y="736600"/>
                <a:ext cx="17843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56" name="墨迹 55"/>
              <p14:cNvContentPartPr/>
              <p14:nvPr/>
            </p14:nvContentPartPr>
            <p14:xfrm>
              <a:off x="2484120" y="502920"/>
              <a:ext cx="244475" cy="15875"/>
            </p14:xfrm>
          </p:contentPart>
        </mc:Choice>
        <mc:Fallback xmlns="">
          <p:pic>
            <p:nvPicPr>
              <p:cNvPr id="56" name="墨迹 55"/>
            </p:nvPicPr>
            <p:blipFill>
              <a:blip r:embed="rId26"/>
            </p:blipFill>
            <p:spPr>
              <a:xfrm>
                <a:off x="2484120" y="502920"/>
                <a:ext cx="244475" cy="15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7" p14:bwMode="auto">
            <p14:nvContentPartPr>
              <p14:cNvPr id="57" name="墨迹 56"/>
              <p14:cNvContentPartPr/>
              <p14:nvPr/>
            </p14:nvContentPartPr>
            <p14:xfrm>
              <a:off x="3738880" y="543560"/>
              <a:ext cx="330835" cy="20955"/>
            </p14:xfrm>
          </p:contentPart>
        </mc:Choice>
        <mc:Fallback xmlns="">
          <p:pic>
            <p:nvPicPr>
              <p:cNvPr id="57" name="墨迹 56"/>
            </p:nvPicPr>
            <p:blipFill>
              <a:blip r:embed="rId28"/>
            </p:blipFill>
            <p:spPr>
              <a:xfrm>
                <a:off x="3738880" y="543560"/>
                <a:ext cx="33083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9" p14:bwMode="auto">
            <p14:nvContentPartPr>
              <p14:cNvPr id="58" name="墨迹 57"/>
              <p14:cNvContentPartPr/>
              <p14:nvPr/>
            </p14:nvContentPartPr>
            <p14:xfrm>
              <a:off x="4226560" y="558800"/>
              <a:ext cx="10795" cy="188595"/>
            </p14:xfrm>
          </p:contentPart>
        </mc:Choice>
        <mc:Fallback xmlns="">
          <p:pic>
            <p:nvPicPr>
              <p:cNvPr id="58" name="墨迹 57"/>
            </p:nvPicPr>
            <p:blipFill>
              <a:blip r:embed="rId30"/>
            </p:blipFill>
            <p:spPr>
              <a:xfrm>
                <a:off x="4226560" y="558800"/>
                <a:ext cx="10795" cy="188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1" p14:bwMode="auto">
            <p14:nvContentPartPr>
              <p14:cNvPr id="59" name="墨迹 58"/>
              <p14:cNvContentPartPr/>
              <p14:nvPr/>
            </p14:nvContentPartPr>
            <p14:xfrm>
              <a:off x="4251960" y="508000"/>
              <a:ext cx="229235" cy="310515"/>
            </p14:xfrm>
          </p:contentPart>
        </mc:Choice>
        <mc:Fallback xmlns="">
          <p:pic>
            <p:nvPicPr>
              <p:cNvPr id="59" name="墨迹 58"/>
            </p:nvPicPr>
            <p:blipFill>
              <a:blip r:embed="rId32"/>
            </p:blipFill>
            <p:spPr>
              <a:xfrm>
                <a:off x="4251960" y="508000"/>
                <a:ext cx="229235" cy="310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3" p14:bwMode="auto">
            <p14:nvContentPartPr>
              <p14:cNvPr id="60" name="墨迹 59"/>
              <p14:cNvContentPartPr/>
              <p14:nvPr/>
            </p14:nvContentPartPr>
            <p14:xfrm>
              <a:off x="4287520" y="635000"/>
              <a:ext cx="153035" cy="178435"/>
            </p14:xfrm>
          </p:contentPart>
        </mc:Choice>
        <mc:Fallback xmlns="">
          <p:pic>
            <p:nvPicPr>
              <p:cNvPr id="60" name="墨迹 59"/>
            </p:nvPicPr>
            <p:blipFill>
              <a:blip r:embed="rId34"/>
            </p:blipFill>
            <p:spPr>
              <a:xfrm>
                <a:off x="4287520" y="635000"/>
                <a:ext cx="15303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5" p14:bwMode="auto">
            <p14:nvContentPartPr>
              <p14:cNvPr id="61" name="墨迹 60"/>
              <p14:cNvContentPartPr/>
              <p14:nvPr/>
            </p14:nvContentPartPr>
            <p14:xfrm>
              <a:off x="4592320" y="508000"/>
              <a:ext cx="20955" cy="86995"/>
            </p14:xfrm>
          </p:contentPart>
        </mc:Choice>
        <mc:Fallback xmlns="">
          <p:pic>
            <p:nvPicPr>
              <p:cNvPr id="61" name="墨迹 60"/>
            </p:nvPicPr>
            <p:blipFill>
              <a:blip r:embed="rId36"/>
            </p:blipFill>
            <p:spPr>
              <a:xfrm>
                <a:off x="4592320" y="508000"/>
                <a:ext cx="20955" cy="869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7" p14:bwMode="auto">
            <p14:nvContentPartPr>
              <p14:cNvPr id="62" name="墨迹 61"/>
              <p14:cNvContentPartPr/>
              <p14:nvPr/>
            </p14:nvContentPartPr>
            <p14:xfrm>
              <a:off x="4556760" y="614680"/>
              <a:ext cx="61595" cy="112395"/>
            </p14:xfrm>
          </p:contentPart>
        </mc:Choice>
        <mc:Fallback xmlns="">
          <p:pic>
            <p:nvPicPr>
              <p:cNvPr id="62" name="墨迹 61"/>
            </p:nvPicPr>
            <p:blipFill>
              <a:blip r:embed="rId38"/>
            </p:blipFill>
            <p:spPr>
              <a:xfrm>
                <a:off x="4556760" y="614680"/>
                <a:ext cx="61595" cy="1123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9" p14:bwMode="auto">
            <p14:nvContentPartPr>
              <p14:cNvPr id="63" name="墨迹 62"/>
              <p14:cNvContentPartPr/>
              <p14:nvPr/>
            </p14:nvContentPartPr>
            <p14:xfrm>
              <a:off x="4673600" y="629920"/>
              <a:ext cx="46355" cy="117475"/>
            </p14:xfrm>
          </p:contentPart>
        </mc:Choice>
        <mc:Fallback xmlns="">
          <p:pic>
            <p:nvPicPr>
              <p:cNvPr id="63" name="墨迹 62"/>
            </p:nvPicPr>
            <p:blipFill>
              <a:blip r:embed="rId40"/>
            </p:blipFill>
            <p:spPr>
              <a:xfrm>
                <a:off x="4673600" y="629920"/>
                <a:ext cx="4635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1" p14:bwMode="auto">
            <p14:nvContentPartPr>
              <p14:cNvPr id="64" name="墨迹 63"/>
              <p14:cNvContentPartPr/>
              <p14:nvPr/>
            </p14:nvContentPartPr>
            <p14:xfrm>
              <a:off x="4744720" y="472440"/>
              <a:ext cx="158115" cy="381635"/>
            </p14:xfrm>
          </p:contentPart>
        </mc:Choice>
        <mc:Fallback xmlns="">
          <p:pic>
            <p:nvPicPr>
              <p:cNvPr id="64" name="墨迹 63"/>
            </p:nvPicPr>
            <p:blipFill>
              <a:blip r:embed="rId42"/>
            </p:blipFill>
            <p:spPr>
              <a:xfrm>
                <a:off x="4744720" y="472440"/>
                <a:ext cx="158115" cy="381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3" p14:bwMode="auto">
            <p14:nvContentPartPr>
              <p14:cNvPr id="65" name="墨迹 64"/>
              <p14:cNvContentPartPr/>
              <p14:nvPr/>
            </p14:nvContentPartPr>
            <p14:xfrm>
              <a:off x="4800600" y="604520"/>
              <a:ext cx="31115" cy="41275"/>
            </p14:xfrm>
          </p:contentPart>
        </mc:Choice>
        <mc:Fallback xmlns="">
          <p:pic>
            <p:nvPicPr>
              <p:cNvPr id="65" name="墨迹 64"/>
            </p:nvPicPr>
            <p:blipFill>
              <a:blip r:embed="rId44"/>
            </p:blipFill>
            <p:spPr>
              <a:xfrm>
                <a:off x="4800600" y="604520"/>
                <a:ext cx="3111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5" p14:bwMode="auto">
            <p14:nvContentPartPr>
              <p14:cNvPr id="66" name="墨迹 65"/>
              <p14:cNvContentPartPr/>
              <p14:nvPr/>
            </p14:nvContentPartPr>
            <p14:xfrm>
              <a:off x="4795520" y="553720"/>
              <a:ext cx="15875" cy="11747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46"/>
            </p:blipFill>
            <p:spPr>
              <a:xfrm>
                <a:off x="4795520" y="553720"/>
                <a:ext cx="15875" cy="1174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7" p14:bwMode="auto">
            <p14:nvContentPartPr>
              <p14:cNvPr id="67" name="墨迹 66"/>
              <p14:cNvContentPartPr/>
              <p14:nvPr/>
            </p14:nvContentPartPr>
            <p14:xfrm>
              <a:off x="4775200" y="685800"/>
              <a:ext cx="66675" cy="66675"/>
            </p14:xfrm>
          </p:contentPart>
        </mc:Choice>
        <mc:Fallback xmlns="">
          <p:pic>
            <p:nvPicPr>
              <p:cNvPr id="67" name="墨迹 66"/>
            </p:nvPicPr>
            <p:blipFill>
              <a:blip r:embed="rId48"/>
            </p:blipFill>
            <p:spPr>
              <a:xfrm>
                <a:off x="4775200" y="685800"/>
                <a:ext cx="66675" cy="66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9" p14:bwMode="auto">
            <p14:nvContentPartPr>
              <p14:cNvPr id="68" name="墨迹 67"/>
              <p14:cNvContentPartPr/>
              <p14:nvPr/>
            </p14:nvContentPartPr>
            <p14:xfrm>
              <a:off x="5151120" y="487680"/>
              <a:ext cx="107315" cy="234315"/>
            </p14:xfrm>
          </p:contentPart>
        </mc:Choice>
        <mc:Fallback xmlns="">
          <p:pic>
            <p:nvPicPr>
              <p:cNvPr id="68" name="墨迹 67"/>
            </p:nvPicPr>
            <p:blipFill>
              <a:blip r:embed="rId50"/>
            </p:blipFill>
            <p:spPr>
              <a:xfrm>
                <a:off x="5151120" y="487680"/>
                <a:ext cx="10731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1" p14:bwMode="auto">
            <p14:nvContentPartPr>
              <p14:cNvPr id="69" name="墨迹 68"/>
              <p14:cNvContentPartPr/>
              <p14:nvPr/>
            </p14:nvContentPartPr>
            <p14:xfrm>
              <a:off x="5146040" y="599440"/>
              <a:ext cx="31115" cy="92075"/>
            </p14:xfrm>
          </p:contentPart>
        </mc:Choice>
        <mc:Fallback xmlns="">
          <p:pic>
            <p:nvPicPr>
              <p:cNvPr id="69" name="墨迹 68"/>
            </p:nvPicPr>
            <p:blipFill>
              <a:blip r:embed="rId52"/>
            </p:blipFill>
            <p:spPr>
              <a:xfrm>
                <a:off x="5146040" y="599440"/>
                <a:ext cx="31115" cy="920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3" p14:bwMode="auto">
            <p14:nvContentPartPr>
              <p14:cNvPr id="70" name="墨迹 69"/>
              <p14:cNvContentPartPr/>
              <p14:nvPr/>
            </p14:nvContentPartPr>
            <p14:xfrm>
              <a:off x="5298440" y="599440"/>
              <a:ext cx="46355" cy="61595"/>
            </p14:xfrm>
          </p:contentPart>
        </mc:Choice>
        <mc:Fallback xmlns="">
          <p:pic>
            <p:nvPicPr>
              <p:cNvPr id="70" name="墨迹 69"/>
            </p:nvPicPr>
            <p:blipFill>
              <a:blip r:embed="rId54"/>
            </p:blipFill>
            <p:spPr>
              <a:xfrm>
                <a:off x="5298440" y="599440"/>
                <a:ext cx="4635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5" p14:bwMode="auto">
            <p14:nvContentPartPr>
              <p14:cNvPr id="71" name="墨迹 70"/>
              <p14:cNvContentPartPr/>
              <p14:nvPr/>
            </p14:nvContentPartPr>
            <p14:xfrm>
              <a:off x="5095240" y="584200"/>
              <a:ext cx="259715" cy="14795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56"/>
            </p:blipFill>
            <p:spPr>
              <a:xfrm>
                <a:off x="5095240" y="584200"/>
                <a:ext cx="259715" cy="147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7" p14:bwMode="auto">
            <p14:nvContentPartPr>
              <p14:cNvPr id="72" name="墨迹 71"/>
              <p14:cNvContentPartPr/>
              <p14:nvPr/>
            </p14:nvContentPartPr>
            <p14:xfrm>
              <a:off x="5394960" y="635000"/>
              <a:ext cx="26035" cy="127635"/>
            </p14:xfrm>
          </p:contentPart>
        </mc:Choice>
        <mc:Fallback xmlns="">
          <p:pic>
            <p:nvPicPr>
              <p:cNvPr id="72" name="墨迹 71"/>
            </p:nvPicPr>
            <p:blipFill>
              <a:blip r:embed="rId58"/>
            </p:blipFill>
            <p:spPr>
              <a:xfrm>
                <a:off x="5394960" y="635000"/>
                <a:ext cx="26035" cy="127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9" p14:bwMode="auto">
            <p14:nvContentPartPr>
              <p14:cNvPr id="73" name="墨迹 72"/>
              <p14:cNvContentPartPr/>
              <p14:nvPr/>
            </p14:nvContentPartPr>
            <p14:xfrm>
              <a:off x="5567680" y="467360"/>
              <a:ext cx="76835" cy="41275"/>
            </p14:xfrm>
          </p:contentPart>
        </mc:Choice>
        <mc:Fallback xmlns="">
          <p:pic>
            <p:nvPicPr>
              <p:cNvPr id="73" name="墨迹 72"/>
            </p:nvPicPr>
            <p:blipFill>
              <a:blip r:embed="rId60"/>
            </p:blipFill>
            <p:spPr>
              <a:xfrm>
                <a:off x="5567680" y="467360"/>
                <a:ext cx="7683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1" p14:bwMode="auto">
            <p14:nvContentPartPr>
              <p14:cNvPr id="74" name="墨迹 73"/>
              <p14:cNvContentPartPr/>
              <p14:nvPr/>
            </p14:nvContentPartPr>
            <p14:xfrm>
              <a:off x="5476240" y="487680"/>
              <a:ext cx="178435" cy="122555"/>
            </p14:xfrm>
          </p:contentPart>
        </mc:Choice>
        <mc:Fallback xmlns="">
          <p:pic>
            <p:nvPicPr>
              <p:cNvPr id="74" name="墨迹 73"/>
            </p:nvPicPr>
            <p:blipFill>
              <a:blip r:embed="rId62"/>
            </p:blipFill>
            <p:spPr>
              <a:xfrm>
                <a:off x="5476240" y="487680"/>
                <a:ext cx="17843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3" p14:bwMode="auto">
            <p14:nvContentPartPr>
              <p14:cNvPr id="75" name="墨迹 74"/>
              <p14:cNvContentPartPr/>
              <p14:nvPr/>
            </p14:nvContentPartPr>
            <p14:xfrm>
              <a:off x="5532120" y="447040"/>
              <a:ext cx="330835" cy="381635"/>
            </p14:xfrm>
          </p:contentPart>
        </mc:Choice>
        <mc:Fallback xmlns="">
          <p:pic>
            <p:nvPicPr>
              <p:cNvPr id="75" name="墨迹 74"/>
            </p:nvPicPr>
            <p:blipFill>
              <a:blip r:embed="rId64"/>
            </p:blipFill>
            <p:spPr>
              <a:xfrm>
                <a:off x="5532120" y="447040"/>
                <a:ext cx="330835" cy="381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5" p14:bwMode="auto">
            <p14:nvContentPartPr>
              <p14:cNvPr id="76" name="墨迹 75"/>
              <p14:cNvContentPartPr/>
              <p14:nvPr/>
            </p14:nvContentPartPr>
            <p14:xfrm>
              <a:off x="1300480" y="1158240"/>
              <a:ext cx="264795" cy="26035"/>
            </p14:xfrm>
          </p:contentPart>
        </mc:Choice>
        <mc:Fallback xmlns="">
          <p:pic>
            <p:nvPicPr>
              <p:cNvPr id="76" name="墨迹 75"/>
            </p:nvPicPr>
            <p:blipFill>
              <a:blip r:embed="rId66"/>
            </p:blipFill>
            <p:spPr>
              <a:xfrm>
                <a:off x="1300480" y="1158240"/>
                <a:ext cx="26479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7" p14:bwMode="auto">
            <p14:nvContentPartPr>
              <p14:cNvPr id="77" name="墨迹 76"/>
              <p14:cNvContentPartPr/>
              <p14:nvPr/>
            </p14:nvContentPartPr>
            <p14:xfrm>
              <a:off x="614680" y="2021840"/>
              <a:ext cx="15875" cy="10795"/>
            </p14:xfrm>
          </p:contentPart>
        </mc:Choice>
        <mc:Fallback xmlns="">
          <p:pic>
            <p:nvPicPr>
              <p:cNvPr id="77" name="墨迹 76"/>
            </p:nvPicPr>
            <p:blipFill>
              <a:blip r:embed="rId68"/>
            </p:blipFill>
            <p:spPr>
              <a:xfrm>
                <a:off x="614680" y="2021840"/>
                <a:ext cx="1587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9" p14:bwMode="auto">
            <p14:nvContentPartPr>
              <p14:cNvPr id="78" name="墨迹 77"/>
              <p14:cNvContentPartPr/>
              <p14:nvPr/>
            </p14:nvContentPartPr>
            <p14:xfrm>
              <a:off x="599440" y="1981200"/>
              <a:ext cx="2007235" cy="81915"/>
            </p14:xfrm>
          </p:contentPart>
        </mc:Choice>
        <mc:Fallback xmlns="">
          <p:pic>
            <p:nvPicPr>
              <p:cNvPr id="78" name="墨迹 77"/>
            </p:nvPicPr>
            <p:blipFill>
              <a:blip r:embed="rId70"/>
            </p:blipFill>
            <p:spPr>
              <a:xfrm>
                <a:off x="599440" y="1981200"/>
                <a:ext cx="2007235" cy="819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1" p14:bwMode="auto">
            <p14:nvContentPartPr>
              <p14:cNvPr id="79" name="墨迹 78"/>
              <p14:cNvContentPartPr/>
              <p14:nvPr/>
            </p14:nvContentPartPr>
            <p14:xfrm>
              <a:off x="2946400" y="5654040"/>
              <a:ext cx="706755" cy="56515"/>
            </p14:xfrm>
          </p:contentPart>
        </mc:Choice>
        <mc:Fallback xmlns="">
          <p:pic>
            <p:nvPicPr>
              <p:cNvPr id="79" name="墨迹 78"/>
            </p:nvPicPr>
            <p:blipFill>
              <a:blip r:embed="rId72"/>
            </p:blipFill>
            <p:spPr>
              <a:xfrm>
                <a:off x="2946400" y="5654040"/>
                <a:ext cx="70675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3" p14:bwMode="auto">
            <p14:nvContentPartPr>
              <p14:cNvPr id="80" name="墨迹 79"/>
              <p14:cNvContentPartPr/>
              <p14:nvPr/>
            </p14:nvContentPartPr>
            <p14:xfrm>
              <a:off x="2402840" y="5064760"/>
              <a:ext cx="920115" cy="457835"/>
            </p14:xfrm>
          </p:contentPart>
        </mc:Choice>
        <mc:Fallback xmlns="">
          <p:pic>
            <p:nvPicPr>
              <p:cNvPr id="80" name="墨迹 79"/>
            </p:nvPicPr>
            <p:blipFill>
              <a:blip r:embed="rId74"/>
            </p:blipFill>
            <p:spPr>
              <a:xfrm>
                <a:off x="2402840" y="5064760"/>
                <a:ext cx="920115" cy="457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5" p14:bwMode="auto">
            <p14:nvContentPartPr>
              <p14:cNvPr id="81" name="墨迹 80"/>
              <p14:cNvContentPartPr/>
              <p14:nvPr/>
            </p14:nvContentPartPr>
            <p14:xfrm>
              <a:off x="2352040" y="5384800"/>
              <a:ext cx="193675" cy="178435"/>
            </p14:xfrm>
          </p:contentPart>
        </mc:Choice>
        <mc:Fallback xmlns="">
          <p:pic>
            <p:nvPicPr>
              <p:cNvPr id="81" name="墨迹 80"/>
            </p:nvPicPr>
            <p:blipFill>
              <a:blip r:embed="rId76"/>
            </p:blipFill>
            <p:spPr>
              <a:xfrm>
                <a:off x="2352040" y="5384800"/>
                <a:ext cx="19367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7" p14:bwMode="auto">
            <p14:nvContentPartPr>
              <p14:cNvPr id="82" name="墨迹 81"/>
              <p14:cNvContentPartPr/>
              <p14:nvPr/>
            </p14:nvContentPartPr>
            <p14:xfrm>
              <a:off x="1010920" y="5908040"/>
              <a:ext cx="203835" cy="2603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78"/>
            </p:blipFill>
            <p:spPr>
              <a:xfrm>
                <a:off x="1010920" y="5908040"/>
                <a:ext cx="203835" cy="260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9" p14:bwMode="auto">
            <p14:nvContentPartPr>
              <p14:cNvPr id="83" name="墨迹 82"/>
              <p14:cNvContentPartPr/>
              <p14:nvPr/>
            </p14:nvContentPartPr>
            <p14:xfrm>
              <a:off x="1483360" y="5897880"/>
              <a:ext cx="2261235" cy="5651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80"/>
            </p:blipFill>
            <p:spPr>
              <a:xfrm>
                <a:off x="1483360" y="5897880"/>
                <a:ext cx="226123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1" p14:bwMode="auto">
            <p14:nvContentPartPr>
              <p14:cNvPr id="84" name="墨迹 83"/>
              <p14:cNvContentPartPr/>
              <p14:nvPr/>
            </p14:nvContentPartPr>
            <p14:xfrm>
              <a:off x="828040" y="3804920"/>
              <a:ext cx="2677795" cy="61595"/>
            </p14:xfrm>
          </p:contentPart>
        </mc:Choice>
        <mc:Fallback xmlns="">
          <p:pic>
            <p:nvPicPr>
              <p:cNvPr id="84" name="墨迹 83"/>
            </p:nvPicPr>
            <p:blipFill>
              <a:blip r:embed="rId82"/>
            </p:blipFill>
            <p:spPr>
              <a:xfrm>
                <a:off x="828040" y="3804920"/>
                <a:ext cx="2677795" cy="615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3" p14:bwMode="auto">
            <p14:nvContentPartPr>
              <p14:cNvPr id="85" name="墨迹 84"/>
              <p14:cNvContentPartPr/>
              <p14:nvPr/>
            </p14:nvContentPartPr>
            <p14:xfrm>
              <a:off x="8402320" y="889000"/>
              <a:ext cx="432435" cy="356235"/>
            </p14:xfrm>
          </p:contentPart>
        </mc:Choice>
        <mc:Fallback xmlns="">
          <p:pic>
            <p:nvPicPr>
              <p:cNvPr id="85" name="墨迹 84"/>
            </p:nvPicPr>
            <p:blipFill>
              <a:blip r:embed="rId84"/>
            </p:blipFill>
            <p:spPr>
              <a:xfrm>
                <a:off x="8402320" y="889000"/>
                <a:ext cx="432435" cy="3562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5" p14:bwMode="auto">
            <p14:nvContentPartPr>
              <p14:cNvPr id="86" name="墨迹 85"/>
              <p14:cNvContentPartPr/>
              <p14:nvPr/>
            </p14:nvContentPartPr>
            <p14:xfrm>
              <a:off x="7508240" y="2265680"/>
              <a:ext cx="2865755" cy="12255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86"/>
            </p:blipFill>
            <p:spPr>
              <a:xfrm>
                <a:off x="7508240" y="2265680"/>
                <a:ext cx="2865755" cy="1225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7" p14:bwMode="auto">
            <p14:nvContentPartPr>
              <p14:cNvPr id="87" name="墨迹 86"/>
              <p14:cNvContentPartPr/>
              <p14:nvPr/>
            </p14:nvContentPartPr>
            <p14:xfrm>
              <a:off x="8260080" y="2687320"/>
              <a:ext cx="635" cy="635"/>
            </p14:xfrm>
          </p:contentPart>
        </mc:Choice>
        <mc:Fallback xmlns="">
          <p:pic>
            <p:nvPicPr>
              <p:cNvPr id="87" name="墨迹 86"/>
            </p:nvPicPr>
            <p:blipFill>
              <a:blip r:embed="rId88"/>
            </p:blipFill>
            <p:spPr>
              <a:xfrm>
                <a:off x="8260080" y="268732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9" p14:bwMode="auto">
            <p14:nvContentPartPr>
              <p14:cNvPr id="88" name="墨迹 87"/>
              <p14:cNvContentPartPr/>
              <p14:nvPr/>
            </p14:nvContentPartPr>
            <p14:xfrm>
              <a:off x="8529320" y="2661920"/>
              <a:ext cx="61595" cy="41275"/>
            </p14:xfrm>
          </p:contentPart>
        </mc:Choice>
        <mc:Fallback xmlns="">
          <p:pic>
            <p:nvPicPr>
              <p:cNvPr id="88" name="墨迹 87"/>
            </p:nvPicPr>
            <p:blipFill>
              <a:blip r:embed="rId90"/>
            </p:blipFill>
            <p:spPr>
              <a:xfrm>
                <a:off x="8529320" y="2661920"/>
                <a:ext cx="615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1" p14:bwMode="auto">
            <p14:nvContentPartPr>
              <p14:cNvPr id="89" name="墨迹 88"/>
              <p14:cNvContentPartPr/>
              <p14:nvPr/>
            </p14:nvContentPartPr>
            <p14:xfrm>
              <a:off x="8869680" y="2712720"/>
              <a:ext cx="36195" cy="10795"/>
            </p14:xfrm>
          </p:contentPart>
        </mc:Choice>
        <mc:Fallback xmlns="">
          <p:pic>
            <p:nvPicPr>
              <p:cNvPr id="89" name="墨迹 88"/>
            </p:nvPicPr>
            <p:blipFill>
              <a:blip r:embed="rId92"/>
            </p:blipFill>
            <p:spPr>
              <a:xfrm>
                <a:off x="8869680" y="2712720"/>
                <a:ext cx="3619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3" p14:bwMode="auto">
            <p14:nvContentPartPr>
              <p14:cNvPr id="90" name="墨迹 89"/>
              <p14:cNvContentPartPr/>
              <p14:nvPr/>
            </p14:nvContentPartPr>
            <p14:xfrm>
              <a:off x="9321800" y="2677160"/>
              <a:ext cx="61595" cy="20955"/>
            </p14:xfrm>
          </p:contentPart>
        </mc:Choice>
        <mc:Fallback xmlns="">
          <p:pic>
            <p:nvPicPr>
              <p:cNvPr id="90" name="墨迹 89"/>
            </p:nvPicPr>
            <p:blipFill>
              <a:blip r:embed="rId94"/>
            </p:blipFill>
            <p:spPr>
              <a:xfrm>
                <a:off x="9321800" y="2677160"/>
                <a:ext cx="6159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5" p14:bwMode="auto">
            <p14:nvContentPartPr>
              <p14:cNvPr id="91" name="墨迹 90"/>
              <p14:cNvContentPartPr/>
              <p14:nvPr/>
            </p14:nvContentPartPr>
            <p14:xfrm>
              <a:off x="7254240" y="2692400"/>
              <a:ext cx="81915" cy="701675"/>
            </p14:xfrm>
          </p:contentPart>
        </mc:Choice>
        <mc:Fallback xmlns="">
          <p:pic>
            <p:nvPicPr>
              <p:cNvPr id="91" name="墨迹 90"/>
            </p:nvPicPr>
            <p:blipFill>
              <a:blip r:embed="rId96"/>
            </p:blipFill>
            <p:spPr>
              <a:xfrm>
                <a:off x="7254240" y="2692400"/>
                <a:ext cx="81915" cy="7016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7" p14:bwMode="auto">
            <p14:nvContentPartPr>
              <p14:cNvPr id="92" name="墨迹 91"/>
              <p14:cNvContentPartPr/>
              <p14:nvPr/>
            </p14:nvContentPartPr>
            <p14:xfrm>
              <a:off x="7152640" y="3256280"/>
              <a:ext cx="198755" cy="234315"/>
            </p14:xfrm>
          </p:contentPart>
        </mc:Choice>
        <mc:Fallback xmlns="">
          <p:pic>
            <p:nvPicPr>
              <p:cNvPr id="92" name="墨迹 91"/>
            </p:nvPicPr>
            <p:blipFill>
              <a:blip r:embed="rId98"/>
            </p:blipFill>
            <p:spPr>
              <a:xfrm>
                <a:off x="7152640" y="3256280"/>
                <a:ext cx="198755" cy="2343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9" p14:bwMode="auto">
            <p14:nvContentPartPr>
              <p14:cNvPr id="93" name="墨迹 92"/>
              <p14:cNvContentPartPr/>
              <p14:nvPr/>
            </p14:nvContentPartPr>
            <p14:xfrm>
              <a:off x="9403080" y="2849880"/>
              <a:ext cx="681355" cy="31115"/>
            </p14:xfrm>
          </p:contentPart>
        </mc:Choice>
        <mc:Fallback xmlns="">
          <p:pic>
            <p:nvPicPr>
              <p:cNvPr id="93" name="墨迹 92"/>
            </p:nvPicPr>
            <p:blipFill>
              <a:blip r:embed="rId100"/>
            </p:blipFill>
            <p:spPr>
              <a:xfrm>
                <a:off x="9403080" y="2849880"/>
                <a:ext cx="681355" cy="311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1" p14:bwMode="auto">
            <p14:nvContentPartPr>
              <p14:cNvPr id="94" name="墨迹 93"/>
              <p14:cNvContentPartPr/>
              <p14:nvPr/>
            </p14:nvContentPartPr>
            <p14:xfrm>
              <a:off x="7706360" y="3723640"/>
              <a:ext cx="4186555" cy="178435"/>
            </p14:xfrm>
          </p:contentPart>
        </mc:Choice>
        <mc:Fallback xmlns="">
          <p:pic>
            <p:nvPicPr>
              <p:cNvPr id="94" name="墨迹 93"/>
            </p:nvPicPr>
            <p:blipFill>
              <a:blip r:embed="rId102"/>
            </p:blipFill>
            <p:spPr>
              <a:xfrm>
                <a:off x="7706360" y="3723640"/>
                <a:ext cx="4186555" cy="1784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3" p14:bwMode="auto">
            <p14:nvContentPartPr>
              <p14:cNvPr id="95" name="墨迹 94"/>
              <p14:cNvContentPartPr/>
              <p14:nvPr/>
            </p14:nvContentPartPr>
            <p14:xfrm>
              <a:off x="7909560" y="2336800"/>
              <a:ext cx="1570355" cy="579755"/>
            </p14:xfrm>
          </p:contentPart>
        </mc:Choice>
        <mc:Fallback xmlns="">
          <p:pic>
            <p:nvPicPr>
              <p:cNvPr id="95" name="墨迹 94"/>
            </p:nvPicPr>
            <p:blipFill>
              <a:blip r:embed="rId104"/>
            </p:blipFill>
            <p:spPr>
              <a:xfrm>
                <a:off x="7909560" y="2336800"/>
                <a:ext cx="1570355" cy="579755"/>
              </a:xfrm>
              <a:prstGeom prst="rect"/>
            </p:spPr>
          </p:pic>
        </mc:Fallback>
      </mc:AlternateContent>
    </p:spTree>
    <p:custDataLst>
      <p:tags r:id="rId10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4465" y="92075"/>
            <a:ext cx="4929505" cy="6673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73090" y="92075"/>
            <a:ext cx="4987925" cy="6673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" name="墨迹 3"/>
              <p14:cNvContentPartPr/>
              <p14:nvPr/>
            </p14:nvContentPartPr>
            <p14:xfrm>
              <a:off x="2910840" y="5928360"/>
              <a:ext cx="1758315" cy="7175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6"/>
            </p:blipFill>
            <p:spPr>
              <a:xfrm>
                <a:off x="2910840" y="5928360"/>
                <a:ext cx="1758315" cy="717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墨迹 8"/>
              <p14:cNvContentPartPr/>
              <p14:nvPr/>
            </p14:nvContentPartPr>
            <p14:xfrm>
              <a:off x="9387840" y="1463040"/>
              <a:ext cx="635" cy="63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8"/>
            </p:blipFill>
            <p:spPr>
              <a:xfrm>
                <a:off x="9387840" y="146304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10" name="墨迹 9"/>
              <p14:cNvContentPartPr/>
              <p14:nvPr/>
            </p14:nvContentPartPr>
            <p14:xfrm>
              <a:off x="5897880" y="1922780"/>
              <a:ext cx="960755" cy="5651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0"/>
            </p:blipFill>
            <p:spPr>
              <a:xfrm>
                <a:off x="5897880" y="1922780"/>
                <a:ext cx="960755" cy="565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1" name="墨迹 10"/>
              <p14:cNvContentPartPr/>
              <p14:nvPr/>
            </p14:nvContentPartPr>
            <p14:xfrm>
              <a:off x="7061200" y="2252980"/>
              <a:ext cx="112395" cy="4127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2"/>
            </p:blipFill>
            <p:spPr>
              <a:xfrm>
                <a:off x="7061200" y="2252980"/>
                <a:ext cx="112395" cy="412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12" name="墨迹 11"/>
              <p14:cNvContentPartPr/>
              <p14:nvPr/>
            </p14:nvContentPartPr>
            <p14:xfrm>
              <a:off x="7142480" y="2461260"/>
              <a:ext cx="86995" cy="10795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4"/>
            </p:blipFill>
            <p:spPr>
              <a:xfrm>
                <a:off x="7142480" y="2461260"/>
                <a:ext cx="86995" cy="107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13" name="墨迹 12"/>
              <p14:cNvContentPartPr/>
              <p14:nvPr/>
            </p14:nvContentPartPr>
            <p14:xfrm>
              <a:off x="7071360" y="2918460"/>
              <a:ext cx="107315" cy="571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6"/>
            </p:blipFill>
            <p:spPr>
              <a:xfrm>
                <a:off x="7071360" y="2918460"/>
                <a:ext cx="107315" cy="571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14" name="墨迹 13"/>
              <p14:cNvContentPartPr/>
              <p14:nvPr/>
            </p14:nvContentPartPr>
            <p14:xfrm>
              <a:off x="6553200" y="5052060"/>
              <a:ext cx="20955" cy="20955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8"/>
            </p:blipFill>
            <p:spPr>
              <a:xfrm>
                <a:off x="6553200" y="5052060"/>
                <a:ext cx="20955" cy="2095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15" name="墨迹 14"/>
              <p14:cNvContentPartPr/>
              <p14:nvPr/>
            </p14:nvContentPartPr>
            <p14:xfrm>
              <a:off x="6522720" y="5062220"/>
              <a:ext cx="661035" cy="61595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0"/>
            </p:blipFill>
            <p:spPr>
              <a:xfrm>
                <a:off x="6522720" y="5062220"/>
                <a:ext cx="661035" cy="61595"/>
              </a:xfrm>
              <a:prstGeom prst="rect"/>
            </p:spPr>
          </p:pic>
        </mc:Fallback>
      </mc:AlternateContent>
    </p:spTree>
    <p:custDataLst>
      <p:tags r:id="rId2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ServiceManager 启动过程分析</a:t>
            </a:r>
            <a:endParaRPr lang="zh-CN" altLang="en-US"/>
          </a:p>
        </p:txBody>
      </p:sp>
      <p:pic>
        <p:nvPicPr>
          <p:cNvPr id="5" name="内容占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52955" y="1616075"/>
            <a:ext cx="7056120" cy="42398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文件系统调用接口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open()</a:t>
            </a:r>
            <a:endParaRPr lang="zh-CN" altLang="en-US"/>
          </a:p>
          <a:p>
            <a:r>
              <a:rPr lang="zh-CN" altLang="en-US"/>
              <a:t>mmap()</a:t>
            </a:r>
            <a:endParaRPr lang="zh-CN" altLang="en-US"/>
          </a:p>
          <a:p>
            <a:r>
              <a:rPr lang="zh-CN" altLang="en-US"/>
              <a:t>ioctl</a:t>
            </a:r>
            <a:r>
              <a:rPr lang="en-US" altLang="zh-CN"/>
              <a:t>()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2445" y="3552190"/>
            <a:ext cx="3175000" cy="63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84650" y="2809240"/>
            <a:ext cx="7683500" cy="25336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binder.c </a:t>
            </a:r>
            <a:r>
              <a:rPr lang="zh-CN" altLang="en-US"/>
              <a:t>函数接口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binder_open：用于初始化 binder 驱动</a:t>
            </a:r>
            <a:endParaRPr lang="zh-CN" altLang="en-US"/>
          </a:p>
          <a:p>
            <a:r>
              <a:rPr lang="zh-CN" altLang="en-US"/>
              <a:t>binder_become_context_manager：设置当前进程为 ServiceManager</a:t>
            </a:r>
            <a:endParaRPr lang="zh-CN" altLang="en-US"/>
          </a:p>
          <a:p>
            <a:r>
              <a:rPr lang="zh-CN" altLang="en-US"/>
              <a:t>svcmgr_lookup：用于向 ServiceManager 查找服务</a:t>
            </a:r>
            <a:endParaRPr lang="zh-CN" altLang="en-US"/>
          </a:p>
          <a:p>
            <a:r>
              <a:rPr lang="zh-CN" altLang="en-US"/>
              <a:t>svcmgr_publish：用于向 ServiceManager 注册服务</a:t>
            </a:r>
            <a:endParaRPr lang="zh-CN" altLang="en-US"/>
          </a:p>
          <a:p>
            <a:r>
              <a:rPr lang="zh-CN" altLang="en-US"/>
              <a:t>binder_call：用于发起远程过程调用</a:t>
            </a:r>
            <a:endParaRPr lang="zh-CN" altLang="en-US"/>
          </a:p>
          <a:p>
            <a:r>
              <a:rPr lang="zh-CN" altLang="en-US"/>
              <a:t>binder_loop：进入循环，在循环中，获取和解析收到的 binder 数据</a:t>
            </a:r>
            <a:endParaRPr lang="zh-CN" altLang="en-US"/>
          </a:p>
        </p:txBody>
      </p:sp>
      <p:pic>
        <p:nvPicPr>
          <p:cNvPr id="5" name="内容占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848090" y="119380"/>
            <a:ext cx="3168015" cy="19037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ServiceManager 启动过程分析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8905" y="75565"/>
            <a:ext cx="5260340" cy="6586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9575" y="277495"/>
            <a:ext cx="6562725" cy="41700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binder_open </a:t>
            </a:r>
            <a:r>
              <a:rPr lang="zh-CN" altLang="en-US"/>
              <a:t>实现分析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4375" y="1602740"/>
            <a:ext cx="5060950" cy="1428750"/>
          </a:xfrm>
          <a:prstGeom prst="rect">
            <a:avLst/>
          </a:prstGeom>
        </p:spPr>
      </p:pic>
      <p:pic>
        <p:nvPicPr>
          <p:cNvPr id="3" name="内容占位符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88530" y="1866265"/>
            <a:ext cx="3761740" cy="2260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40" y="337185"/>
            <a:ext cx="6395085" cy="6228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11620" y="292735"/>
            <a:ext cx="5320665" cy="40239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75245" y="4513580"/>
            <a:ext cx="2432050" cy="1936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7" name="墨迹 16"/>
              <p14:cNvContentPartPr/>
              <p14:nvPr/>
            </p14:nvContentPartPr>
            <p14:xfrm>
              <a:off x="1409700" y="3378835"/>
              <a:ext cx="14605" cy="101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8"/>
            </p:blipFill>
            <p:spPr>
              <a:xfrm>
                <a:off x="1409700" y="3378835"/>
                <a:ext cx="1460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2" name="墨迹 1"/>
              <p14:cNvContentPartPr/>
              <p14:nvPr/>
            </p14:nvContentPartPr>
            <p14:xfrm>
              <a:off x="5689600" y="2072640"/>
              <a:ext cx="635" cy="635"/>
            </p14:xfrm>
          </p:contentPart>
        </mc:Choice>
        <mc:Fallback xmlns="">
          <p:pic>
            <p:nvPicPr>
              <p:cNvPr id="2" name="墨迹 1"/>
            </p:nvPicPr>
            <p:blipFill>
              <a:blip r:embed="rId10"/>
            </p:blipFill>
            <p:spPr>
              <a:xfrm>
                <a:off x="5689600" y="2072640"/>
                <a:ext cx="635" cy="635"/>
              </a:xfrm>
              <a:prstGeom prst="rect"/>
            </p:spPr>
          </p:pic>
        </mc:Fallback>
      </mc:AlternateContent>
    </p:spTree>
    <p:custDataLst>
      <p:tags r:id="rId1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COMMONDATA" val="eyJoZGlkIjoiNjE5OWZjMGE3NGM4M2EwN2I0NjRjNjE5ZDIxZDM4MDkifQ=="/>
  <p:tag name="KSO_WPP_MARK_KEY" val="318de119-543e-407b-b5b3-ccf643ba8389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828</Words>
  <Application>WPS 演示</Application>
  <PresentationFormat>宽屏</PresentationFormat>
  <Paragraphs>71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回顾 Binder 应用层流程</vt:lpstr>
      <vt:lpstr>ServiceManager 启动过程分析</vt:lpstr>
      <vt:lpstr>文件系统调用接口</vt:lpstr>
      <vt:lpstr>binder.c 函数接口</vt:lpstr>
      <vt:lpstr>ServiceManager 启动过程分析</vt:lpstr>
      <vt:lpstr>PowerPoint 演示文稿</vt:lpstr>
      <vt:lpstr>binder_open 实现分析</vt:lpstr>
      <vt:lpstr>PowerPoint 演示文稿</vt:lpstr>
      <vt:lpstr>PowerPoint 演示文稿</vt:lpstr>
      <vt:lpstr> binder_become_context_manager 实现分析</vt:lpstr>
      <vt:lpstr> binder_become_context_manager 实现分析</vt:lpstr>
      <vt:lpstr>binder_loop 实现分析</vt:lpstr>
      <vt:lpstr>binder_io 实现分析</vt:lpstr>
      <vt:lpstr>binder_io 实现分析</vt:lpstr>
      <vt:lpstr>PowerPoint 演示文稿</vt:lpstr>
      <vt:lpstr>PowerPoint 演示文稿</vt:lpstr>
      <vt:lpstr>PowerPoint 演示文稿</vt:lpstr>
      <vt:lpstr>PowerPoint 演示文稿</vt:lpstr>
      <vt:lpstr>binder_io 结构示例</vt:lpstr>
      <vt:lpstr>binder_transaction_data_secctx 结构分析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豪豪</cp:lastModifiedBy>
  <cp:revision>182</cp:revision>
  <dcterms:created xsi:type="dcterms:W3CDTF">2019-06-19T02:08:00Z</dcterms:created>
  <dcterms:modified xsi:type="dcterms:W3CDTF">2023-07-24T07:32:30Z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301CA8BC11C2422FB674E34CA5BC7BDC_11</vt:lpwstr>
  </property>
</Properties>
</file>